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859DE4-63E4-422F-BBB6-E8117F2DDE75}" v="26" dt="2023-08-23T15:47:05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0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Christian" userId="0e6fb460-0665-4452-93cc-4a200553181e" providerId="ADAL" clId="{A65F22D6-4332-4CAD-8F88-CAAF97A5F38B}"/>
    <pc:docChg chg="undo custSel addSld delSld modSld">
      <pc:chgData name="Amanda Christian" userId="0e6fb460-0665-4452-93cc-4a200553181e" providerId="ADAL" clId="{A65F22D6-4332-4CAD-8F88-CAAF97A5F38B}" dt="2022-04-27T17:32:10.105" v="106" actId="404"/>
      <pc:docMkLst>
        <pc:docMk/>
      </pc:docMkLst>
      <pc:sldChg chg="modSp mod">
        <pc:chgData name="Amanda Christian" userId="0e6fb460-0665-4452-93cc-4a200553181e" providerId="ADAL" clId="{A65F22D6-4332-4CAD-8F88-CAAF97A5F38B}" dt="2022-04-27T17:32:10.105" v="106" actId="404"/>
        <pc:sldMkLst>
          <pc:docMk/>
          <pc:sldMk cId="918483233" sldId="256"/>
        </pc:sldMkLst>
        <pc:spChg chg="mod">
          <ac:chgData name="Amanda Christian" userId="0e6fb460-0665-4452-93cc-4a200553181e" providerId="ADAL" clId="{A65F22D6-4332-4CAD-8F88-CAAF97A5F38B}" dt="2022-04-27T17:32:10.105" v="106" actId="404"/>
          <ac:spMkLst>
            <pc:docMk/>
            <pc:sldMk cId="918483233" sldId="256"/>
            <ac:spMk id="5" creationId="{FE0EFFD4-9920-4B16-A9F4-160742CF1406}"/>
          </ac:spMkLst>
        </pc:spChg>
      </pc:sldChg>
      <pc:sldChg chg="addSp delSp modSp new del mod setBg">
        <pc:chgData name="Amanda Christian" userId="0e6fb460-0665-4452-93cc-4a200553181e" providerId="ADAL" clId="{A65F22D6-4332-4CAD-8F88-CAAF97A5F38B}" dt="2022-04-27T16:28:36.701" v="101" actId="2696"/>
        <pc:sldMkLst>
          <pc:docMk/>
          <pc:sldMk cId="884838951" sldId="263"/>
        </pc:sldMkLst>
        <pc:spChg chg="mod">
          <ac:chgData name="Amanda Christian" userId="0e6fb460-0665-4452-93cc-4a200553181e" providerId="ADAL" clId="{A65F22D6-4332-4CAD-8F88-CAAF97A5F38B}" dt="2022-04-27T16:28:29.508" v="100" actId="27636"/>
          <ac:spMkLst>
            <pc:docMk/>
            <pc:sldMk cId="884838951" sldId="263"/>
            <ac:spMk id="2" creationId="{E068617A-E88E-45ED-B392-11B4E0789215}"/>
          </ac:spMkLst>
        </pc:spChg>
        <pc:spChg chg="add del">
          <ac:chgData name="Amanda Christian" userId="0e6fb460-0665-4452-93cc-4a200553181e" providerId="ADAL" clId="{A65F22D6-4332-4CAD-8F88-CAAF97A5F38B}" dt="2022-04-27T16:27:47.775" v="89" actId="26606"/>
          <ac:spMkLst>
            <pc:docMk/>
            <pc:sldMk cId="884838951" sldId="263"/>
            <ac:spMk id="3" creationId="{D4B4D4A2-6030-442C-BF73-839EB1AFD17A}"/>
          </ac:spMkLst>
        </pc:spChg>
        <pc:spChg chg="add del">
          <ac:chgData name="Amanda Christian" userId="0e6fb460-0665-4452-93cc-4a200553181e" providerId="ADAL" clId="{A65F22D6-4332-4CAD-8F88-CAAF97A5F38B}" dt="2022-04-27T16:27:47.775" v="89" actId="26606"/>
          <ac:spMkLst>
            <pc:docMk/>
            <pc:sldMk cId="884838951" sldId="263"/>
            <ac:spMk id="10" creationId="{1707FC24-6981-43D9-B525-C7832BA22463}"/>
          </ac:spMkLst>
        </pc:spChg>
        <pc:picChg chg="add mod modCrop">
          <ac:chgData name="Amanda Christian" userId="0e6fb460-0665-4452-93cc-4a200553181e" providerId="ADAL" clId="{A65F22D6-4332-4CAD-8F88-CAAF97A5F38B}" dt="2022-04-27T16:28:04.460" v="90" actId="1076"/>
          <ac:picMkLst>
            <pc:docMk/>
            <pc:sldMk cId="884838951" sldId="263"/>
            <ac:picMk id="5" creationId="{8F44E89D-33B2-44DD-AA0D-F97823CBA48D}"/>
          </ac:picMkLst>
        </pc:picChg>
      </pc:sldChg>
    </pc:docChg>
  </pc:docChgLst>
  <pc:docChgLst>
    <pc:chgData name="Amanda Christian" userId="0e6fb460-0665-4452-93cc-4a200553181e" providerId="ADAL" clId="{C0859DE4-63E4-422F-BBB6-E8117F2DDE75}"/>
    <pc:docChg chg="addSld modSld sldOrd modMainMaster">
      <pc:chgData name="Amanda Christian" userId="0e6fb460-0665-4452-93cc-4a200553181e" providerId="ADAL" clId="{C0859DE4-63E4-422F-BBB6-E8117F2DDE75}" dt="2023-08-22T17:48:04.700" v="65" actId="680"/>
      <pc:docMkLst>
        <pc:docMk/>
      </pc:docMkLst>
      <pc:sldChg chg="new">
        <pc:chgData name="Amanda Christian" userId="0e6fb460-0665-4452-93cc-4a200553181e" providerId="ADAL" clId="{C0859DE4-63E4-422F-BBB6-E8117F2DDE75}" dt="2023-08-22T17:47:37.833" v="55" actId="680"/>
        <pc:sldMkLst>
          <pc:docMk/>
          <pc:sldMk cId="1737117389" sldId="263"/>
        </pc:sldMkLst>
      </pc:sldChg>
      <pc:sldChg chg="new">
        <pc:chgData name="Amanda Christian" userId="0e6fb460-0665-4452-93cc-4a200553181e" providerId="ADAL" clId="{C0859DE4-63E4-422F-BBB6-E8117F2DDE75}" dt="2023-08-22T17:47:40.712" v="56" actId="680"/>
        <pc:sldMkLst>
          <pc:docMk/>
          <pc:sldMk cId="38446373" sldId="264"/>
        </pc:sldMkLst>
      </pc:sldChg>
      <pc:sldChg chg="new">
        <pc:chgData name="Amanda Christian" userId="0e6fb460-0665-4452-93cc-4a200553181e" providerId="ADAL" clId="{C0859DE4-63E4-422F-BBB6-E8117F2DDE75}" dt="2023-08-22T17:47:45.199" v="57" actId="680"/>
        <pc:sldMkLst>
          <pc:docMk/>
          <pc:sldMk cId="2818774093" sldId="265"/>
        </pc:sldMkLst>
      </pc:sldChg>
      <pc:sldChg chg="new">
        <pc:chgData name="Amanda Christian" userId="0e6fb460-0665-4452-93cc-4a200553181e" providerId="ADAL" clId="{C0859DE4-63E4-422F-BBB6-E8117F2DDE75}" dt="2023-08-22T17:47:48.150" v="58" actId="680"/>
        <pc:sldMkLst>
          <pc:docMk/>
          <pc:sldMk cId="479919419" sldId="266"/>
        </pc:sldMkLst>
      </pc:sldChg>
      <pc:sldChg chg="new">
        <pc:chgData name="Amanda Christian" userId="0e6fb460-0665-4452-93cc-4a200553181e" providerId="ADAL" clId="{C0859DE4-63E4-422F-BBB6-E8117F2DDE75}" dt="2023-08-22T17:47:51.703" v="59" actId="680"/>
        <pc:sldMkLst>
          <pc:docMk/>
          <pc:sldMk cId="107716768" sldId="267"/>
        </pc:sldMkLst>
      </pc:sldChg>
      <pc:sldChg chg="new">
        <pc:chgData name="Amanda Christian" userId="0e6fb460-0665-4452-93cc-4a200553181e" providerId="ADAL" clId="{C0859DE4-63E4-422F-BBB6-E8117F2DDE75}" dt="2023-08-22T17:47:54.289" v="60" actId="680"/>
        <pc:sldMkLst>
          <pc:docMk/>
          <pc:sldMk cId="3676982444" sldId="268"/>
        </pc:sldMkLst>
      </pc:sldChg>
      <pc:sldChg chg="new">
        <pc:chgData name="Amanda Christian" userId="0e6fb460-0665-4452-93cc-4a200553181e" providerId="ADAL" clId="{C0859DE4-63E4-422F-BBB6-E8117F2DDE75}" dt="2023-08-22T17:47:56.471" v="61" actId="680"/>
        <pc:sldMkLst>
          <pc:docMk/>
          <pc:sldMk cId="4180112107" sldId="269"/>
        </pc:sldMkLst>
      </pc:sldChg>
      <pc:sldChg chg="new ord">
        <pc:chgData name="Amanda Christian" userId="0e6fb460-0665-4452-93cc-4a200553181e" providerId="ADAL" clId="{C0859DE4-63E4-422F-BBB6-E8117F2DDE75}" dt="2023-08-22T17:48:01.285" v="64"/>
        <pc:sldMkLst>
          <pc:docMk/>
          <pc:sldMk cId="3838155965" sldId="270"/>
        </pc:sldMkLst>
      </pc:sldChg>
      <pc:sldChg chg="new">
        <pc:chgData name="Amanda Christian" userId="0e6fb460-0665-4452-93cc-4a200553181e" providerId="ADAL" clId="{C0859DE4-63E4-422F-BBB6-E8117F2DDE75}" dt="2023-08-22T17:48:04.700" v="65" actId="680"/>
        <pc:sldMkLst>
          <pc:docMk/>
          <pc:sldMk cId="282941969" sldId="271"/>
        </pc:sldMkLst>
      </pc:sldChg>
      <pc:sldMasterChg chg="addSldLayout modSldLayout sldLayoutOrd">
        <pc:chgData name="Amanda Christian" userId="0e6fb460-0665-4452-93cc-4a200553181e" providerId="ADAL" clId="{C0859DE4-63E4-422F-BBB6-E8117F2DDE75}" dt="2023-08-22T17:47:23.779" v="54" actId="207"/>
        <pc:sldMasterMkLst>
          <pc:docMk/>
          <pc:sldMasterMk cId="3906580274" sldId="2147483660"/>
        </pc:sldMasterMkLst>
        <pc:sldLayoutChg chg="modSp mod">
          <pc:chgData name="Amanda Christian" userId="0e6fb460-0665-4452-93cc-4a200553181e" providerId="ADAL" clId="{C0859DE4-63E4-422F-BBB6-E8117F2DDE75}" dt="2023-08-22T17:42:03.506" v="2" actId="14100"/>
          <pc:sldLayoutMkLst>
            <pc:docMk/>
            <pc:sldMasterMk cId="3906580274" sldId="2147483660"/>
            <pc:sldLayoutMk cId="3996105595" sldId="2147483661"/>
          </pc:sldLayoutMkLst>
          <pc:spChg chg="mod">
            <ac:chgData name="Amanda Christian" userId="0e6fb460-0665-4452-93cc-4a200553181e" providerId="ADAL" clId="{C0859DE4-63E4-422F-BBB6-E8117F2DDE75}" dt="2023-08-22T17:42:03.506" v="2" actId="14100"/>
            <ac:spMkLst>
              <pc:docMk/>
              <pc:sldMasterMk cId="3906580274" sldId="2147483660"/>
              <pc:sldLayoutMk cId="3996105595" sldId="2147483661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1:56.802" v="0" actId="14826"/>
            <ac:picMkLst>
              <pc:docMk/>
              <pc:sldMasterMk cId="3906580274" sldId="2147483660"/>
              <pc:sldLayoutMk cId="3996105595" sldId="2147483661"/>
              <ac:picMk id="8" creationId="{3EA14A95-4A66-43ED-A95A-2E53DF6C88B4}"/>
            </ac:picMkLst>
          </pc:picChg>
        </pc:sldLayoutChg>
        <pc:sldLayoutChg chg="modSp mod">
          <pc:chgData name="Amanda Christian" userId="0e6fb460-0665-4452-93cc-4a200553181e" providerId="ADAL" clId="{C0859DE4-63E4-422F-BBB6-E8117F2DDE75}" dt="2023-08-22T17:42:20.779" v="5" actId="207"/>
          <pc:sldLayoutMkLst>
            <pc:docMk/>
            <pc:sldMasterMk cId="3906580274" sldId="2147483660"/>
            <pc:sldLayoutMk cId="2790134104" sldId="2147483662"/>
          </pc:sldLayoutMkLst>
          <pc:spChg chg="mod">
            <ac:chgData name="Amanda Christian" userId="0e6fb460-0665-4452-93cc-4a200553181e" providerId="ADAL" clId="{C0859DE4-63E4-422F-BBB6-E8117F2DDE75}" dt="2023-08-22T17:42:20.779" v="5" actId="207"/>
            <ac:spMkLst>
              <pc:docMk/>
              <pc:sldMasterMk cId="3906580274" sldId="2147483660"/>
              <pc:sldLayoutMk cId="2790134104" sldId="2147483662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2:12.762" v="3" actId="14826"/>
            <ac:picMkLst>
              <pc:docMk/>
              <pc:sldMasterMk cId="3906580274" sldId="2147483660"/>
              <pc:sldLayoutMk cId="2790134104" sldId="2147483662"/>
              <ac:picMk id="4" creationId="{E4A25DD6-CAB8-4306-9B85-C9541A84DE0D}"/>
            </ac:picMkLst>
          </pc:picChg>
        </pc:sldLayoutChg>
        <pc:sldLayoutChg chg="modSp">
          <pc:chgData name="Amanda Christian" userId="0e6fb460-0665-4452-93cc-4a200553181e" providerId="ADAL" clId="{C0859DE4-63E4-422F-BBB6-E8117F2DDE75}" dt="2023-08-22T17:42:35.015" v="7" actId="207"/>
          <pc:sldLayoutMkLst>
            <pc:docMk/>
            <pc:sldMasterMk cId="3906580274" sldId="2147483660"/>
            <pc:sldLayoutMk cId="3945113290" sldId="2147483663"/>
          </pc:sldLayoutMkLst>
          <pc:spChg chg="mod">
            <ac:chgData name="Amanda Christian" userId="0e6fb460-0665-4452-93cc-4a200553181e" providerId="ADAL" clId="{C0859DE4-63E4-422F-BBB6-E8117F2DDE75}" dt="2023-08-22T17:42:35.015" v="7" actId="207"/>
            <ac:spMkLst>
              <pc:docMk/>
              <pc:sldMasterMk cId="3906580274" sldId="2147483660"/>
              <pc:sldLayoutMk cId="3945113290" sldId="2147483663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2:29.285" v="6" actId="14826"/>
            <ac:picMkLst>
              <pc:docMk/>
              <pc:sldMasterMk cId="3906580274" sldId="2147483660"/>
              <pc:sldLayoutMk cId="3945113290" sldId="2147483663"/>
              <ac:picMk id="5" creationId="{4A90704A-5C7A-4290-8EFA-226938DEF265}"/>
            </ac:picMkLst>
          </pc:picChg>
        </pc:sldLayoutChg>
        <pc:sldLayoutChg chg="modSp mod">
          <pc:chgData name="Amanda Christian" userId="0e6fb460-0665-4452-93cc-4a200553181e" providerId="ADAL" clId="{C0859DE4-63E4-422F-BBB6-E8117F2DDE75}" dt="2023-08-22T17:42:56.955" v="10" actId="14100"/>
          <pc:sldLayoutMkLst>
            <pc:docMk/>
            <pc:sldMasterMk cId="3906580274" sldId="2147483660"/>
            <pc:sldLayoutMk cId="1902496652" sldId="2147483664"/>
          </pc:sldLayoutMkLst>
          <pc:spChg chg="mod">
            <ac:chgData name="Amanda Christian" userId="0e6fb460-0665-4452-93cc-4a200553181e" providerId="ADAL" clId="{C0859DE4-63E4-422F-BBB6-E8117F2DDE75}" dt="2023-08-22T17:42:56.955" v="10" actId="14100"/>
            <ac:spMkLst>
              <pc:docMk/>
              <pc:sldMasterMk cId="3906580274" sldId="2147483660"/>
              <pc:sldLayoutMk cId="1902496652" sldId="2147483664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2:49.708" v="8" actId="14826"/>
            <ac:picMkLst>
              <pc:docMk/>
              <pc:sldMasterMk cId="3906580274" sldId="2147483660"/>
              <pc:sldLayoutMk cId="1902496652" sldId="2147483664"/>
              <ac:picMk id="5" creationId="{7CFD46BD-EDEC-43B4-9D77-6BACC568E8E8}"/>
            </ac:picMkLst>
          </pc:picChg>
        </pc:sldLayoutChg>
        <pc:sldLayoutChg chg="modSp mod">
          <pc:chgData name="Amanda Christian" userId="0e6fb460-0665-4452-93cc-4a200553181e" providerId="ADAL" clId="{C0859DE4-63E4-422F-BBB6-E8117F2DDE75}" dt="2023-08-22T17:43:28.302" v="14" actId="207"/>
          <pc:sldLayoutMkLst>
            <pc:docMk/>
            <pc:sldMasterMk cId="3906580274" sldId="2147483660"/>
            <pc:sldLayoutMk cId="3078817599" sldId="2147483665"/>
          </pc:sldLayoutMkLst>
          <pc:spChg chg="mod">
            <ac:chgData name="Amanda Christian" userId="0e6fb460-0665-4452-93cc-4a200553181e" providerId="ADAL" clId="{C0859DE4-63E4-422F-BBB6-E8117F2DDE75}" dt="2023-08-22T17:43:28.302" v="14" actId="207"/>
            <ac:spMkLst>
              <pc:docMk/>
              <pc:sldMasterMk cId="3906580274" sldId="2147483660"/>
              <pc:sldLayoutMk cId="3078817599" sldId="2147483665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3:08.079" v="11" actId="14826"/>
            <ac:picMkLst>
              <pc:docMk/>
              <pc:sldMasterMk cId="3906580274" sldId="2147483660"/>
              <pc:sldLayoutMk cId="3078817599" sldId="2147483665"/>
              <ac:picMk id="4" creationId="{63FDE4DB-86C7-4996-ADB8-A8E857C87FDC}"/>
            </ac:picMkLst>
          </pc:picChg>
        </pc:sldLayoutChg>
        <pc:sldLayoutChg chg="modSp mod">
          <pc:chgData name="Amanda Christian" userId="0e6fb460-0665-4452-93cc-4a200553181e" providerId="ADAL" clId="{C0859DE4-63E4-422F-BBB6-E8117F2DDE75}" dt="2023-08-22T17:44:13.416" v="20" actId="14100"/>
          <pc:sldLayoutMkLst>
            <pc:docMk/>
            <pc:sldMasterMk cId="3906580274" sldId="2147483660"/>
            <pc:sldLayoutMk cId="1520321742" sldId="2147483666"/>
          </pc:sldLayoutMkLst>
          <pc:spChg chg="mod">
            <ac:chgData name="Amanda Christian" userId="0e6fb460-0665-4452-93cc-4a200553181e" providerId="ADAL" clId="{C0859DE4-63E4-422F-BBB6-E8117F2DDE75}" dt="2023-08-22T17:44:13.416" v="20" actId="14100"/>
            <ac:spMkLst>
              <pc:docMk/>
              <pc:sldMasterMk cId="3906580274" sldId="2147483660"/>
              <pc:sldLayoutMk cId="1520321742" sldId="2147483666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3:38.367" v="15" actId="14826"/>
            <ac:picMkLst>
              <pc:docMk/>
              <pc:sldMasterMk cId="3906580274" sldId="2147483660"/>
              <pc:sldLayoutMk cId="1520321742" sldId="2147483666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4:05.913" v="19" actId="207"/>
          <pc:sldLayoutMkLst>
            <pc:docMk/>
            <pc:sldMasterMk cId="3906580274" sldId="2147483660"/>
            <pc:sldLayoutMk cId="2643185973" sldId="2147483668"/>
          </pc:sldLayoutMkLst>
          <pc:spChg chg="mod">
            <ac:chgData name="Amanda Christian" userId="0e6fb460-0665-4452-93cc-4a200553181e" providerId="ADAL" clId="{C0859DE4-63E4-422F-BBB6-E8117F2DDE75}" dt="2023-08-22T17:44:05.913" v="19" actId="207"/>
            <ac:spMkLst>
              <pc:docMk/>
              <pc:sldMasterMk cId="3906580274" sldId="2147483660"/>
              <pc:sldLayoutMk cId="2643185973" sldId="2147483668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3:56.451" v="17" actId="14826"/>
            <ac:picMkLst>
              <pc:docMk/>
              <pc:sldMasterMk cId="3906580274" sldId="2147483660"/>
              <pc:sldLayoutMk cId="2643185973" sldId="2147483668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4:24.050" v="22" actId="14826"/>
          <pc:sldLayoutMkLst>
            <pc:docMk/>
            <pc:sldMasterMk cId="3906580274" sldId="2147483660"/>
            <pc:sldLayoutMk cId="3858328544" sldId="2147483669"/>
          </pc:sldLayoutMkLst>
          <pc:picChg chg="mod">
            <ac:chgData name="Amanda Christian" userId="0e6fb460-0665-4452-93cc-4a200553181e" providerId="ADAL" clId="{C0859DE4-63E4-422F-BBB6-E8117F2DDE75}" dt="2023-08-22T17:44:24.050" v="22" actId="14826"/>
            <ac:picMkLst>
              <pc:docMk/>
              <pc:sldMasterMk cId="3906580274" sldId="2147483660"/>
              <pc:sldLayoutMk cId="3858328544" sldId="2147483669"/>
              <ac:picMk id="5" creationId="{45769111-010B-4E56-8F30-74B703C3BDD3}"/>
            </ac:picMkLst>
          </pc:picChg>
        </pc:sldLayoutChg>
        <pc:sldLayoutChg chg="modSp add mod ord modTransition">
          <pc:chgData name="Amanda Christian" userId="0e6fb460-0665-4452-93cc-4a200553181e" providerId="ADAL" clId="{C0859DE4-63E4-422F-BBB6-E8117F2DDE75}" dt="2023-08-22T17:45:17.433" v="29" actId="20578"/>
          <pc:sldLayoutMkLst>
            <pc:docMk/>
            <pc:sldMasterMk cId="3906580274" sldId="2147483660"/>
            <pc:sldLayoutMk cId="2508471293" sldId="2147483670"/>
          </pc:sldLayoutMkLst>
          <pc:spChg chg="mod">
            <ac:chgData name="Amanda Christian" userId="0e6fb460-0665-4452-93cc-4a200553181e" providerId="ADAL" clId="{C0859DE4-63E4-422F-BBB6-E8117F2DDE75}" dt="2023-08-22T17:45:11.627" v="28" actId="207"/>
            <ac:spMkLst>
              <pc:docMk/>
              <pc:sldMasterMk cId="3906580274" sldId="2147483660"/>
              <pc:sldLayoutMk cId="2508471293" sldId="2147483670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5:02.957" v="27" actId="14826"/>
            <ac:picMkLst>
              <pc:docMk/>
              <pc:sldMasterMk cId="3906580274" sldId="2147483660"/>
              <pc:sldLayoutMk cId="2508471293" sldId="2147483670"/>
              <ac:picMk id="5" creationId="{45769111-010B-4E56-8F30-74B703C3BDD3}"/>
            </ac:picMkLst>
          </pc:picChg>
        </pc:sldLayoutChg>
        <pc:sldLayoutChg chg="add mod ord modTransition">
          <pc:chgData name="Amanda Christian" userId="0e6fb460-0665-4452-93cc-4a200553181e" providerId="ADAL" clId="{C0859DE4-63E4-422F-BBB6-E8117F2DDE75}" dt="2023-08-22T17:45:18.955" v="30" actId="20578"/>
          <pc:sldLayoutMkLst>
            <pc:docMk/>
            <pc:sldMasterMk cId="3906580274" sldId="2147483660"/>
            <pc:sldLayoutMk cId="435082430" sldId="2147483671"/>
          </pc:sldLayoutMkLst>
        </pc:sldLayoutChg>
        <pc:sldLayoutChg chg="modSp add mod modTransition">
          <pc:chgData name="Amanda Christian" userId="0e6fb460-0665-4452-93cc-4a200553181e" providerId="ADAL" clId="{C0859DE4-63E4-422F-BBB6-E8117F2DDE75}" dt="2023-08-22T17:45:40.440" v="34" actId="14100"/>
          <pc:sldLayoutMkLst>
            <pc:docMk/>
            <pc:sldMasterMk cId="3906580274" sldId="2147483660"/>
            <pc:sldLayoutMk cId="3820006485" sldId="2147483672"/>
          </pc:sldLayoutMkLst>
          <pc:spChg chg="mod">
            <ac:chgData name="Amanda Christian" userId="0e6fb460-0665-4452-93cc-4a200553181e" providerId="ADAL" clId="{C0859DE4-63E4-422F-BBB6-E8117F2DDE75}" dt="2023-08-22T17:45:40.440" v="34" actId="14100"/>
            <ac:spMkLst>
              <pc:docMk/>
              <pc:sldMasterMk cId="3906580274" sldId="2147483660"/>
              <pc:sldLayoutMk cId="3820006485" sldId="2147483672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5:32.107" v="32" actId="14826"/>
            <ac:picMkLst>
              <pc:docMk/>
              <pc:sldMasterMk cId="3906580274" sldId="2147483660"/>
              <pc:sldLayoutMk cId="3820006485" sldId="2147483672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6:07.783" v="39" actId="207"/>
          <pc:sldLayoutMkLst>
            <pc:docMk/>
            <pc:sldMasterMk cId="3906580274" sldId="2147483660"/>
            <pc:sldLayoutMk cId="1843520924" sldId="2147483673"/>
          </pc:sldLayoutMkLst>
          <pc:spChg chg="mod">
            <ac:chgData name="Amanda Christian" userId="0e6fb460-0665-4452-93cc-4a200553181e" providerId="ADAL" clId="{C0859DE4-63E4-422F-BBB6-E8117F2DDE75}" dt="2023-08-22T17:46:07.783" v="39" actId="207"/>
            <ac:spMkLst>
              <pc:docMk/>
              <pc:sldMasterMk cId="3906580274" sldId="2147483660"/>
              <pc:sldLayoutMk cId="1843520924" sldId="2147483673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5:55.711" v="36" actId="14826"/>
            <ac:picMkLst>
              <pc:docMk/>
              <pc:sldMasterMk cId="3906580274" sldId="2147483660"/>
              <pc:sldLayoutMk cId="1843520924" sldId="2147483673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6:33.313" v="44" actId="207"/>
          <pc:sldLayoutMkLst>
            <pc:docMk/>
            <pc:sldMasterMk cId="3906580274" sldId="2147483660"/>
            <pc:sldLayoutMk cId="1092712977" sldId="2147483674"/>
          </pc:sldLayoutMkLst>
          <pc:spChg chg="mod">
            <ac:chgData name="Amanda Christian" userId="0e6fb460-0665-4452-93cc-4a200553181e" providerId="ADAL" clId="{C0859DE4-63E4-422F-BBB6-E8117F2DDE75}" dt="2023-08-22T17:46:33.313" v="44" actId="207"/>
            <ac:spMkLst>
              <pc:docMk/>
              <pc:sldMasterMk cId="3906580274" sldId="2147483660"/>
              <pc:sldLayoutMk cId="1092712977" sldId="2147483674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6:22.978" v="41" actId="14826"/>
            <ac:picMkLst>
              <pc:docMk/>
              <pc:sldMasterMk cId="3906580274" sldId="2147483660"/>
              <pc:sldLayoutMk cId="1092712977" sldId="2147483674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6:57.957" v="49" actId="207"/>
          <pc:sldLayoutMkLst>
            <pc:docMk/>
            <pc:sldMasterMk cId="3906580274" sldId="2147483660"/>
            <pc:sldLayoutMk cId="2670131343" sldId="2147483675"/>
          </pc:sldLayoutMkLst>
          <pc:spChg chg="mod">
            <ac:chgData name="Amanda Christian" userId="0e6fb460-0665-4452-93cc-4a200553181e" providerId="ADAL" clId="{C0859DE4-63E4-422F-BBB6-E8117F2DDE75}" dt="2023-08-22T17:46:57.957" v="49" actId="207"/>
            <ac:spMkLst>
              <pc:docMk/>
              <pc:sldMasterMk cId="3906580274" sldId="2147483660"/>
              <pc:sldLayoutMk cId="2670131343" sldId="2147483675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6:48.483" v="46" actId="14826"/>
            <ac:picMkLst>
              <pc:docMk/>
              <pc:sldMasterMk cId="3906580274" sldId="2147483660"/>
              <pc:sldLayoutMk cId="2670131343" sldId="2147483675"/>
              <ac:picMk id="5" creationId="{45769111-010B-4E56-8F30-74B703C3BDD3}"/>
            </ac:picMkLst>
          </pc:picChg>
        </pc:sldLayoutChg>
        <pc:sldLayoutChg chg="modSp add mod modTransition">
          <pc:chgData name="Amanda Christian" userId="0e6fb460-0665-4452-93cc-4a200553181e" providerId="ADAL" clId="{C0859DE4-63E4-422F-BBB6-E8117F2DDE75}" dt="2023-08-22T17:47:23.779" v="54" actId="207"/>
          <pc:sldLayoutMkLst>
            <pc:docMk/>
            <pc:sldMasterMk cId="3906580274" sldId="2147483660"/>
            <pc:sldLayoutMk cId="555045727" sldId="2147483676"/>
          </pc:sldLayoutMkLst>
          <pc:spChg chg="mod">
            <ac:chgData name="Amanda Christian" userId="0e6fb460-0665-4452-93cc-4a200553181e" providerId="ADAL" clId="{C0859DE4-63E4-422F-BBB6-E8117F2DDE75}" dt="2023-08-22T17:47:23.779" v="54" actId="207"/>
            <ac:spMkLst>
              <pc:docMk/>
              <pc:sldMasterMk cId="3906580274" sldId="2147483660"/>
              <pc:sldLayoutMk cId="555045727" sldId="2147483676"/>
              <ac:spMk id="3" creationId="{00000000-0000-0000-0000-000000000000}"/>
            </ac:spMkLst>
          </pc:spChg>
          <pc:picChg chg="mod">
            <ac:chgData name="Amanda Christian" userId="0e6fb460-0665-4452-93cc-4a200553181e" providerId="ADAL" clId="{C0859DE4-63E4-422F-BBB6-E8117F2DDE75}" dt="2023-08-22T17:47:10.701" v="51" actId="14826"/>
            <ac:picMkLst>
              <pc:docMk/>
              <pc:sldMasterMk cId="3906580274" sldId="2147483660"/>
              <pc:sldLayoutMk cId="555045727" sldId="2147483676"/>
              <ac:picMk id="5" creationId="{45769111-010B-4E56-8F30-74B703C3BDD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C510-C182-44C2-A446-824F979E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94EB1-C223-4EC9-B7FF-C6DB4AAAF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487" y="2127249"/>
            <a:ext cx="5915026" cy="4365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351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7999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508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7999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471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764145"/>
            <a:ext cx="3429001" cy="509385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0006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8000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520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8999" y="1865745"/>
            <a:ext cx="3428999" cy="4992255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712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429000"/>
            <a:ext cx="6857998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13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8999" y="1856509"/>
            <a:ext cx="3428999" cy="500149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504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A14A95-4A66-43ED-A95A-2E53DF6C8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90472"/>
            <a:ext cx="6858000" cy="2267527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10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25DD6-CAB8-4306-9B85-C9541A84D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6858000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13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0704A-5C7A-4290-8EFA-226938DEF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6858000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11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FD46BD-EDEC-43B4-9D77-6BACC568E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6858000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49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DE4DB-86C7-4996-ADB8-A8E857C87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6858000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81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7999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032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7999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18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agr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69111-010B-4E56-8F30-74B703C3B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429000"/>
            <a:ext cx="6857999" cy="34290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32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3C12E-2028-4708-A0A4-59D3BC17E072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DD7AA-A29C-4912-8CB2-8EF3294DE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1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96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FCF6B-C93A-48AD-9264-9BB7C81C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624568"/>
            <a:ext cx="2118632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Create Custom Images for Instagram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EFFD4-9920-4B16-A9F4-160742CF1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393" y="624568"/>
            <a:ext cx="3236118" cy="5412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1900" dirty="0"/>
              <a:t>Enter class date and time on the slide in the text box</a:t>
            </a:r>
          </a:p>
          <a:p>
            <a:r>
              <a:rPr lang="en-US" sz="1800" dirty="0"/>
              <a:t>Save the slide as an image file:</a:t>
            </a:r>
          </a:p>
          <a:p>
            <a:pPr lvl="1"/>
            <a:r>
              <a:rPr lang="en-US" dirty="0"/>
              <a:t>Select the slide you would like to use</a:t>
            </a:r>
          </a:p>
          <a:p>
            <a:pPr lvl="1"/>
            <a:r>
              <a:rPr lang="en-US" dirty="0"/>
              <a:t>File &gt;</a:t>
            </a:r>
          </a:p>
          <a:p>
            <a:pPr lvl="1"/>
            <a:r>
              <a:rPr lang="en-US" dirty="0"/>
              <a:t>Export &gt;</a:t>
            </a:r>
          </a:p>
          <a:p>
            <a:pPr lvl="1"/>
            <a:r>
              <a:rPr lang="en-US" dirty="0"/>
              <a:t>Change File Type &gt;</a:t>
            </a:r>
          </a:p>
          <a:p>
            <a:pPr lvl="1"/>
            <a:r>
              <a:rPr lang="en-US" dirty="0"/>
              <a:t>[Image File Types] PNG Portable Network Graphics &gt;</a:t>
            </a:r>
          </a:p>
          <a:p>
            <a:pPr lvl="1"/>
            <a:r>
              <a:rPr lang="en-US" dirty="0"/>
              <a:t>Save As &gt;</a:t>
            </a:r>
          </a:p>
          <a:p>
            <a:pPr lvl="1"/>
            <a:r>
              <a:rPr lang="en-US" dirty="0"/>
              <a:t>Just this one</a:t>
            </a:r>
          </a:p>
          <a:p>
            <a:pPr indent="-228600" defTabSz="914400"/>
            <a:r>
              <a:rPr lang="en-US" sz="1900" dirty="0"/>
              <a:t>Post to Instagram and include registration information in the body of your post</a:t>
            </a:r>
            <a:endParaRPr lang="en-US" sz="1600" dirty="0"/>
          </a:p>
          <a:p>
            <a:pPr lvl="1" indent="-228600" defTabSz="91440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84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7AA2F51-DC83-303C-7FF3-A06D164919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7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815207F-296F-2BCC-C575-949AC367A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1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23F5266-7CEA-90CD-CA13-163AAE1AA3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F0616D4-80C1-861F-F735-1830585504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8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2DFCF5F-D884-0EFC-B1B2-AAA2097E3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5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A5323B6-9106-6CB2-A1B0-43E285101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E14E6D2-2D32-F1EB-9729-A9FA9743E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A828E4D-5B69-454B-BE36-12A311E14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1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C0ED5ED-2849-4936-92D5-BA4459D190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39AB1A0-7BC1-4D2C-93F8-0D5DB9ECB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74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966E7BC-D544-45E6-8928-14A204F49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0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06A672-6871-4B46-AD40-3356947047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9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D150507-6C3F-41D9-8E45-E49D9360A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6603DD4-E991-7F7C-0ED4-E598DCD7D2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1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23F2526-35DC-A325-CD32-AEBBA505CC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70</Words>
  <Application>Microsoft Office PowerPoint</Application>
  <PresentationFormat>Custom</PresentationFormat>
  <Paragraphs>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Create Custom Images for Instagram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Custom Images for Instagram</dc:title>
  <dc:creator>Amanda Christian</dc:creator>
  <cp:lastModifiedBy>Amanda Christian</cp:lastModifiedBy>
  <cp:revision>1</cp:revision>
  <dcterms:created xsi:type="dcterms:W3CDTF">2022-04-27T16:12:39Z</dcterms:created>
  <dcterms:modified xsi:type="dcterms:W3CDTF">2023-08-23T15:47:12Z</dcterms:modified>
</cp:coreProperties>
</file>