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handoutMasterIdLst>
    <p:handoutMasterId r:id="rId18"/>
  </p:handout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3716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BF66AB-5E01-4842-9BEC-762378C07BCD}" v="22" dt="2023-08-23T15:47:43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83D7CA-E20B-48F4-A176-FE30A9EA33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732FC-3731-47AB-9085-DBC92DCBAF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65AEF-9F97-4D2D-B220-522E04479225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DFE9B-480D-474D-9F5A-E023D309E8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F7739-06DD-4A9F-809C-2211CE2FF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239D0-A246-4BBC-847B-C48A0197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92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EDA-0AAA-4300-94B3-A56027A8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E227-042B-4EEB-B63D-76E7AD53F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3174" y="1939925"/>
            <a:ext cx="11829654" cy="4552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080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4"/>
            <a:ext cx="13715998" cy="685639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3429000"/>
            <a:ext cx="13715997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3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04"/>
            <a:ext cx="13715996" cy="685639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3094182"/>
            <a:ext cx="6714837" cy="376381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3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04"/>
            <a:ext cx="13715996" cy="68563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2623127"/>
            <a:ext cx="6714837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821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804"/>
            <a:ext cx="13715994" cy="68563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1927" y="2623127"/>
            <a:ext cx="6724073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93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804"/>
            <a:ext cx="13715994" cy="68563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623127"/>
            <a:ext cx="6714835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68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804"/>
            <a:ext cx="13715992" cy="68563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1927" y="2623127"/>
            <a:ext cx="6724073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64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804"/>
            <a:ext cx="13715992" cy="68563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623127"/>
            <a:ext cx="6724072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4123EB-CA6E-4979-8E01-302312D1ED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0" y="2724727"/>
            <a:ext cx="6858000" cy="381461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7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5E2937-B449-4CCA-B488-F6CC30604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022" y="2298700"/>
            <a:ext cx="6860022" cy="45593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9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478D0-C990-4C92-9814-6F43B1154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6810" y="2299855"/>
            <a:ext cx="6857167" cy="455734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5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0878A-9785-475B-93AC-35D022867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298700"/>
            <a:ext cx="6857167" cy="45593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3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684A9-D362-4059-82D5-ACCDE941E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23" y="0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022" y="2687782"/>
            <a:ext cx="6860022" cy="3842327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1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93EAE-730D-45B0-9710-C76B8463E8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431137"/>
            <a:ext cx="9135207" cy="344609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9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3429000"/>
            <a:ext cx="9144000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0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4"/>
            <a:ext cx="13715998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075709"/>
            <a:ext cx="6858000" cy="378229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8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365126"/>
            <a:ext cx="11830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825625"/>
            <a:ext cx="118300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6356351"/>
            <a:ext cx="4629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53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7928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8F261-E5B3-4A2E-BCFC-F0EB241B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624568"/>
            <a:ext cx="4237264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Create Custom Images for Twitter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0EEDA-086C-46C2-9823-4850E17CC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0787" y="624568"/>
            <a:ext cx="6472235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dirty="0"/>
              <a:t>Enter class date and time on the slide in the text box</a:t>
            </a:r>
          </a:p>
          <a:p>
            <a:r>
              <a:rPr lang="en-US" sz="2500" dirty="0"/>
              <a:t>Save the slide as an image file:</a:t>
            </a:r>
          </a:p>
          <a:p>
            <a:pPr lvl="1"/>
            <a:r>
              <a:rPr lang="en-US" sz="2500" dirty="0"/>
              <a:t>Select the slide you would like to use</a:t>
            </a:r>
          </a:p>
          <a:p>
            <a:pPr lvl="1"/>
            <a:r>
              <a:rPr lang="en-US" sz="2500" dirty="0"/>
              <a:t>File &gt;</a:t>
            </a:r>
          </a:p>
          <a:p>
            <a:pPr lvl="1"/>
            <a:r>
              <a:rPr lang="en-US" sz="2500" dirty="0"/>
              <a:t>Export &gt;</a:t>
            </a:r>
          </a:p>
          <a:p>
            <a:pPr lvl="1"/>
            <a:r>
              <a:rPr lang="en-US" sz="2500" dirty="0"/>
              <a:t>Change File Type &gt;</a:t>
            </a:r>
          </a:p>
          <a:p>
            <a:pPr lvl="1"/>
            <a:r>
              <a:rPr lang="en-US" sz="2500" dirty="0"/>
              <a:t>[Image File Types] PNG Portable Network Graphics &gt;</a:t>
            </a:r>
          </a:p>
          <a:p>
            <a:pPr lvl="1"/>
            <a:r>
              <a:rPr lang="en-US" sz="2500" dirty="0"/>
              <a:t>Save As &gt;</a:t>
            </a:r>
          </a:p>
          <a:p>
            <a:pPr lvl="1"/>
            <a:r>
              <a:rPr lang="en-US" sz="2500"/>
              <a:t>Just this one</a:t>
            </a:r>
          </a:p>
          <a:p>
            <a:r>
              <a:rPr lang="en-US" sz="2500"/>
              <a:t>Post </a:t>
            </a:r>
            <a:r>
              <a:rPr lang="en-US" sz="2500" dirty="0"/>
              <a:t>to Twitter and include registration information in the body of your post</a:t>
            </a:r>
          </a:p>
        </p:txBody>
      </p:sp>
    </p:spTree>
    <p:extLst>
      <p:ext uri="{BB962C8B-B14F-4D97-AF65-F5344CB8AC3E}">
        <p14:creationId xmlns:p14="http://schemas.microsoft.com/office/powerpoint/2010/main" val="142912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1BC3C1-DD7F-64C4-ADEF-66EEA996A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DA945A-539F-137E-D07D-0AA0AF780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2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E0375D-7E30-D915-4F0B-E1B04DFEF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59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EEE061-443E-C3D8-A2C2-DD87469C1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1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830BDA-DF7A-20F2-E125-485E37BDE9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0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AC97F8-68C8-48B5-A656-77601A336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99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349DC3-009E-E48A-A076-01AE9AB5E5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15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230DCD-9880-4224-936B-A440095AB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3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C51EBC-96A0-4216-B281-46F727A42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8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CDD857-4310-4A00-9189-4D7D66D771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447622-81D5-4F43-9757-305E38DFDC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46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8F0492-8F6F-4AF1-8713-3458A2B45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333AE1-C434-4B05-B577-0077090B0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3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21E3A2-C98E-4A8E-B9B8-C00ADCDEE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5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D8C82D-B24C-81CE-E98F-5293B8929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68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70</Words>
  <Application>Microsoft Office PowerPoint</Application>
  <PresentationFormat>Custom</PresentationFormat>
  <Paragraphs>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Create Custom Images for Twitter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 Custom Images for Facebook</dc:title>
  <dc:creator>Amanda Christian</dc:creator>
  <cp:lastModifiedBy>Sharon Lindsay</cp:lastModifiedBy>
  <cp:revision>3</cp:revision>
  <dcterms:created xsi:type="dcterms:W3CDTF">2022-04-27T16:28:45Z</dcterms:created>
  <dcterms:modified xsi:type="dcterms:W3CDTF">2023-08-23T16:32:56Z</dcterms:modified>
</cp:coreProperties>
</file>