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</p:sldIdLst>
  <p:sldSz cx="1306671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66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6B872-BC17-4E04-957F-C7699E625A6B}" v="23" dt="2023-08-23T15:42:42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Christian" userId="0e6fb460-0665-4452-93cc-4a200553181e" providerId="ADAL" clId="{69FF24E0-69DD-4499-833A-524F4532FA46}"/>
    <pc:docChg chg="custSel modSld">
      <pc:chgData name="Amanda Christian" userId="0e6fb460-0665-4452-93cc-4a200553181e" providerId="ADAL" clId="{69FF24E0-69DD-4499-833A-524F4532FA46}" dt="2022-04-27T17:31:24.645" v="87" actId="20577"/>
      <pc:docMkLst>
        <pc:docMk/>
      </pc:docMkLst>
      <pc:sldChg chg="modSp mod">
        <pc:chgData name="Amanda Christian" userId="0e6fb460-0665-4452-93cc-4a200553181e" providerId="ADAL" clId="{69FF24E0-69DD-4499-833A-524F4532FA46}" dt="2022-04-27T17:31:24.645" v="87" actId="20577"/>
        <pc:sldMkLst>
          <pc:docMk/>
          <pc:sldMk cId="3131350700" sldId="264"/>
        </pc:sldMkLst>
        <pc:spChg chg="mod">
          <ac:chgData name="Amanda Christian" userId="0e6fb460-0665-4452-93cc-4a200553181e" providerId="ADAL" clId="{69FF24E0-69DD-4499-833A-524F4532FA46}" dt="2022-04-27T17:31:24.645" v="87" actId="20577"/>
          <ac:spMkLst>
            <pc:docMk/>
            <pc:sldMk cId="3131350700" sldId="264"/>
            <ac:spMk id="3" creationId="{38A7B8D6-265F-4E31-85B9-BBDCFBE9DAB0}"/>
          </ac:spMkLst>
        </pc:spChg>
      </pc:sldChg>
    </pc:docChg>
  </pc:docChgLst>
  <pc:docChgLst>
    <pc:chgData name="Amanda Christian" userId="0e6fb460-0665-4452-93cc-4a200553181e" providerId="ADAL" clId="{5FB6B872-BC17-4E04-957F-C7699E625A6B}"/>
    <pc:docChg chg="undo custSel addSld delSld modSld modMainMaster modShowInfo">
      <pc:chgData name="Amanda Christian" userId="0e6fb460-0665-4452-93cc-4a200553181e" providerId="ADAL" clId="{5FB6B872-BC17-4E04-957F-C7699E625A6B}" dt="2023-08-23T15:45:07.464" v="104" actId="2744"/>
      <pc:docMkLst>
        <pc:docMk/>
      </pc:docMkLst>
      <pc:sldChg chg="addSp delSp modSp del mod chgLayout">
        <pc:chgData name="Amanda Christian" userId="0e6fb460-0665-4452-93cc-4a200553181e" providerId="ADAL" clId="{5FB6B872-BC17-4E04-957F-C7699E625A6B}" dt="2023-08-22T17:38:42.014" v="77" actId="2696"/>
        <pc:sldMkLst>
          <pc:docMk/>
          <pc:sldMk cId="834633212" sldId="257"/>
        </pc:sldMkLst>
        <pc:spChg chg="del">
          <ac:chgData name="Amanda Christian" userId="0e6fb460-0665-4452-93cc-4a200553181e" providerId="ADAL" clId="{5FB6B872-BC17-4E04-957F-C7699E625A6B}" dt="2023-08-22T17:38:32.015" v="76" actId="700"/>
          <ac:spMkLst>
            <pc:docMk/>
            <pc:sldMk cId="834633212" sldId="257"/>
            <ac:spMk id="2" creationId="{5E230DCD-9880-4224-936B-A440095ABA05}"/>
          </ac:spMkLst>
        </pc:spChg>
        <pc:spChg chg="add mod ord">
          <ac:chgData name="Amanda Christian" userId="0e6fb460-0665-4452-93cc-4a200553181e" providerId="ADAL" clId="{5FB6B872-BC17-4E04-957F-C7699E625A6B}" dt="2023-08-22T17:38:32.015" v="76" actId="700"/>
          <ac:spMkLst>
            <pc:docMk/>
            <pc:sldMk cId="834633212" sldId="257"/>
            <ac:spMk id="3" creationId="{81DC2BF3-7C3C-844C-F9E0-E74BD5E76621}"/>
          </ac:spMkLst>
        </pc:spChg>
      </pc:sldChg>
      <pc:sldChg chg="del">
        <pc:chgData name="Amanda Christian" userId="0e6fb460-0665-4452-93cc-4a200553181e" providerId="ADAL" clId="{5FB6B872-BC17-4E04-957F-C7699E625A6B}" dt="2023-08-22T17:38:42.014" v="77" actId="2696"/>
        <pc:sldMkLst>
          <pc:docMk/>
          <pc:sldMk cId="519282579" sldId="258"/>
        </pc:sldMkLst>
      </pc:sldChg>
      <pc:sldChg chg="del">
        <pc:chgData name="Amanda Christian" userId="0e6fb460-0665-4452-93cc-4a200553181e" providerId="ADAL" clId="{5FB6B872-BC17-4E04-957F-C7699E625A6B}" dt="2023-08-22T17:38:42.014" v="77" actId="2696"/>
        <pc:sldMkLst>
          <pc:docMk/>
          <pc:sldMk cId="1821749514" sldId="259"/>
        </pc:sldMkLst>
      </pc:sldChg>
      <pc:sldChg chg="del">
        <pc:chgData name="Amanda Christian" userId="0e6fb460-0665-4452-93cc-4a200553181e" providerId="ADAL" clId="{5FB6B872-BC17-4E04-957F-C7699E625A6B}" dt="2023-08-22T17:38:42.014" v="77" actId="2696"/>
        <pc:sldMkLst>
          <pc:docMk/>
          <pc:sldMk cId="3922946044" sldId="260"/>
        </pc:sldMkLst>
      </pc:sldChg>
      <pc:sldChg chg="del">
        <pc:chgData name="Amanda Christian" userId="0e6fb460-0665-4452-93cc-4a200553181e" providerId="ADAL" clId="{5FB6B872-BC17-4E04-957F-C7699E625A6B}" dt="2023-08-22T17:38:42.014" v="77" actId="2696"/>
        <pc:sldMkLst>
          <pc:docMk/>
          <pc:sldMk cId="882311504" sldId="261"/>
        </pc:sldMkLst>
      </pc:sldChg>
      <pc:sldChg chg="del">
        <pc:chgData name="Amanda Christian" userId="0e6fb460-0665-4452-93cc-4a200553181e" providerId="ADAL" clId="{5FB6B872-BC17-4E04-957F-C7699E625A6B}" dt="2023-08-22T17:38:42.014" v="77" actId="2696"/>
        <pc:sldMkLst>
          <pc:docMk/>
          <pc:sldMk cId="3119136627" sldId="262"/>
        </pc:sldMkLst>
      </pc:sldChg>
      <pc:sldChg chg="del">
        <pc:chgData name="Amanda Christian" userId="0e6fb460-0665-4452-93cc-4a200553181e" providerId="ADAL" clId="{5FB6B872-BC17-4E04-957F-C7699E625A6B}" dt="2023-08-22T17:38:42.014" v="77" actId="2696"/>
        <pc:sldMkLst>
          <pc:docMk/>
          <pc:sldMk cId="2217351645" sldId="263"/>
        </pc:sldMkLst>
      </pc:sldChg>
      <pc:sldChg chg="addSp delSp modSp new mod modClrScheme chgLayout">
        <pc:chgData name="Amanda Christian" userId="0e6fb460-0665-4452-93cc-4a200553181e" providerId="ADAL" clId="{5FB6B872-BC17-4E04-957F-C7699E625A6B}" dt="2023-08-22T17:38:55.839" v="81" actId="700"/>
        <pc:sldMkLst>
          <pc:docMk/>
          <pc:sldMk cId="262822897" sldId="265"/>
        </pc:sldMkLst>
        <pc:spChg chg="del">
          <ac:chgData name="Amanda Christian" userId="0e6fb460-0665-4452-93cc-4a200553181e" providerId="ADAL" clId="{5FB6B872-BC17-4E04-957F-C7699E625A6B}" dt="2023-08-22T17:38:50.957" v="79" actId="478"/>
          <ac:spMkLst>
            <pc:docMk/>
            <pc:sldMk cId="262822897" sldId="265"/>
            <ac:spMk id="2" creationId="{016D2829-6694-91A4-BD83-A2C84DD7CE80}"/>
          </ac:spMkLst>
        </pc:spChg>
        <pc:spChg chg="del">
          <ac:chgData name="Amanda Christian" userId="0e6fb460-0665-4452-93cc-4a200553181e" providerId="ADAL" clId="{5FB6B872-BC17-4E04-957F-C7699E625A6B}" dt="2023-08-22T17:38:52.044" v="80" actId="478"/>
          <ac:spMkLst>
            <pc:docMk/>
            <pc:sldMk cId="262822897" sldId="265"/>
            <ac:spMk id="3" creationId="{5A1ABB42-6515-829B-9ADD-606953932894}"/>
          </ac:spMkLst>
        </pc:spChg>
        <pc:spChg chg="add mod">
          <ac:chgData name="Amanda Christian" userId="0e6fb460-0665-4452-93cc-4a200553181e" providerId="ADAL" clId="{5FB6B872-BC17-4E04-957F-C7699E625A6B}" dt="2023-08-22T17:38:55.839" v="81" actId="700"/>
          <ac:spMkLst>
            <pc:docMk/>
            <pc:sldMk cId="262822897" sldId="265"/>
            <ac:spMk id="4" creationId="{486FF95B-44B3-ABCC-23F5-7DE3E7138F30}"/>
          </ac:spMkLst>
        </pc:spChg>
      </pc:sldChg>
      <pc:sldChg chg="new del">
        <pc:chgData name="Amanda Christian" userId="0e6fb460-0665-4452-93cc-4a200553181e" providerId="ADAL" clId="{5FB6B872-BC17-4E04-957F-C7699E625A6B}" dt="2023-08-22T17:40:16.205" v="88" actId="47"/>
        <pc:sldMkLst>
          <pc:docMk/>
          <pc:sldMk cId="3014648845" sldId="266"/>
        </pc:sldMkLst>
      </pc:sldChg>
      <pc:sldChg chg="new">
        <pc:chgData name="Amanda Christian" userId="0e6fb460-0665-4452-93cc-4a200553181e" providerId="ADAL" clId="{5FB6B872-BC17-4E04-957F-C7699E625A6B}" dt="2023-08-22T17:40:42.061" v="90" actId="680"/>
        <pc:sldMkLst>
          <pc:docMk/>
          <pc:sldMk cId="4064068480" sldId="266"/>
        </pc:sldMkLst>
      </pc:sldChg>
      <pc:sldChg chg="new">
        <pc:chgData name="Amanda Christian" userId="0e6fb460-0665-4452-93cc-4a200553181e" providerId="ADAL" clId="{5FB6B872-BC17-4E04-957F-C7699E625A6B}" dt="2023-08-22T17:40:46.061" v="91" actId="680"/>
        <pc:sldMkLst>
          <pc:docMk/>
          <pc:sldMk cId="402335450" sldId="267"/>
        </pc:sldMkLst>
      </pc:sldChg>
      <pc:sldChg chg="new">
        <pc:chgData name="Amanda Christian" userId="0e6fb460-0665-4452-93cc-4a200553181e" providerId="ADAL" clId="{5FB6B872-BC17-4E04-957F-C7699E625A6B}" dt="2023-08-22T17:40:49.004" v="92" actId="680"/>
        <pc:sldMkLst>
          <pc:docMk/>
          <pc:sldMk cId="3717651789" sldId="268"/>
        </pc:sldMkLst>
      </pc:sldChg>
      <pc:sldChg chg="new">
        <pc:chgData name="Amanda Christian" userId="0e6fb460-0665-4452-93cc-4a200553181e" providerId="ADAL" clId="{5FB6B872-BC17-4E04-957F-C7699E625A6B}" dt="2023-08-22T17:40:51.455" v="93" actId="680"/>
        <pc:sldMkLst>
          <pc:docMk/>
          <pc:sldMk cId="3314105809" sldId="269"/>
        </pc:sldMkLst>
      </pc:sldChg>
      <pc:sldChg chg="new">
        <pc:chgData name="Amanda Christian" userId="0e6fb460-0665-4452-93cc-4a200553181e" providerId="ADAL" clId="{5FB6B872-BC17-4E04-957F-C7699E625A6B}" dt="2023-08-22T17:40:53.649" v="94" actId="680"/>
        <pc:sldMkLst>
          <pc:docMk/>
          <pc:sldMk cId="2787601200" sldId="270"/>
        </pc:sldMkLst>
      </pc:sldChg>
      <pc:sldChg chg="new">
        <pc:chgData name="Amanda Christian" userId="0e6fb460-0665-4452-93cc-4a200553181e" providerId="ADAL" clId="{5FB6B872-BC17-4E04-957F-C7699E625A6B}" dt="2023-08-22T17:40:57.898" v="95" actId="680"/>
        <pc:sldMkLst>
          <pc:docMk/>
          <pc:sldMk cId="1114712201" sldId="271"/>
        </pc:sldMkLst>
      </pc:sldChg>
      <pc:sldChg chg="new">
        <pc:chgData name="Amanda Christian" userId="0e6fb460-0665-4452-93cc-4a200553181e" providerId="ADAL" clId="{5FB6B872-BC17-4E04-957F-C7699E625A6B}" dt="2023-08-22T17:41:00.294" v="96" actId="680"/>
        <pc:sldMkLst>
          <pc:docMk/>
          <pc:sldMk cId="3880278732" sldId="272"/>
        </pc:sldMkLst>
      </pc:sldChg>
      <pc:sldChg chg="new">
        <pc:chgData name="Amanda Christian" userId="0e6fb460-0665-4452-93cc-4a200553181e" providerId="ADAL" clId="{5FB6B872-BC17-4E04-957F-C7699E625A6B}" dt="2023-08-22T17:41:04.526" v="97" actId="680"/>
        <pc:sldMkLst>
          <pc:docMk/>
          <pc:sldMk cId="1842896631" sldId="273"/>
        </pc:sldMkLst>
      </pc:sldChg>
      <pc:sldChg chg="new">
        <pc:chgData name="Amanda Christian" userId="0e6fb460-0665-4452-93cc-4a200553181e" providerId="ADAL" clId="{5FB6B872-BC17-4E04-957F-C7699E625A6B}" dt="2023-08-22T17:41:06.827" v="98" actId="680"/>
        <pc:sldMkLst>
          <pc:docMk/>
          <pc:sldMk cId="2481729344" sldId="274"/>
        </pc:sldMkLst>
      </pc:sldChg>
      <pc:sldChg chg="new">
        <pc:chgData name="Amanda Christian" userId="0e6fb460-0665-4452-93cc-4a200553181e" providerId="ADAL" clId="{5FB6B872-BC17-4E04-957F-C7699E625A6B}" dt="2023-08-22T17:41:08.653" v="99" actId="680"/>
        <pc:sldMkLst>
          <pc:docMk/>
          <pc:sldMk cId="1378153773" sldId="275"/>
        </pc:sldMkLst>
      </pc:sldChg>
      <pc:sldChg chg="new">
        <pc:chgData name="Amanda Christian" userId="0e6fb460-0665-4452-93cc-4a200553181e" providerId="ADAL" clId="{5FB6B872-BC17-4E04-957F-C7699E625A6B}" dt="2023-08-22T17:41:10.688" v="100" actId="680"/>
        <pc:sldMkLst>
          <pc:docMk/>
          <pc:sldMk cId="1170271219" sldId="276"/>
        </pc:sldMkLst>
      </pc:sldChg>
      <pc:sldChg chg="new">
        <pc:chgData name="Amanda Christian" userId="0e6fb460-0665-4452-93cc-4a200553181e" providerId="ADAL" clId="{5FB6B872-BC17-4E04-957F-C7699E625A6B}" dt="2023-08-22T17:41:13.102" v="101" actId="680"/>
        <pc:sldMkLst>
          <pc:docMk/>
          <pc:sldMk cId="3698940604" sldId="277"/>
        </pc:sldMkLst>
      </pc:sldChg>
      <pc:sldChg chg="new">
        <pc:chgData name="Amanda Christian" userId="0e6fb460-0665-4452-93cc-4a200553181e" providerId="ADAL" clId="{5FB6B872-BC17-4E04-957F-C7699E625A6B}" dt="2023-08-22T17:41:14.728" v="102" actId="680"/>
        <pc:sldMkLst>
          <pc:docMk/>
          <pc:sldMk cId="2570496397" sldId="278"/>
        </pc:sldMkLst>
      </pc:sldChg>
      <pc:sldChg chg="new">
        <pc:chgData name="Amanda Christian" userId="0e6fb460-0665-4452-93cc-4a200553181e" providerId="ADAL" clId="{5FB6B872-BC17-4E04-957F-C7699E625A6B}" dt="2023-08-22T17:41:17.056" v="103" actId="680"/>
        <pc:sldMkLst>
          <pc:docMk/>
          <pc:sldMk cId="3763050821" sldId="279"/>
        </pc:sldMkLst>
      </pc:sldChg>
      <pc:sldMasterChg chg="addSldLayout delSldLayout modSldLayout sldLayoutOrd">
        <pc:chgData name="Amanda Christian" userId="0e6fb460-0665-4452-93cc-4a200553181e" providerId="ADAL" clId="{5FB6B872-BC17-4E04-957F-C7699E625A6B}" dt="2023-08-22T17:40:34.378" v="89" actId="2696"/>
        <pc:sldMasterMkLst>
          <pc:docMk/>
          <pc:sldMasterMk cId="4288825413" sldId="2147483660"/>
        </pc:sldMasterMkLst>
        <pc:sldLayoutChg chg="del">
          <pc:chgData name="Amanda Christian" userId="0e6fb460-0665-4452-93cc-4a200553181e" providerId="ADAL" clId="{5FB6B872-BC17-4E04-957F-C7699E625A6B}" dt="2023-08-22T17:40:34.378" v="89" actId="2696"/>
          <pc:sldLayoutMkLst>
            <pc:docMk/>
            <pc:sldMasterMk cId="4288825413" sldId="2147483660"/>
            <pc:sldLayoutMk cId="1964144413" sldId="2147483663"/>
          </pc:sldLayoutMkLst>
        </pc:sldLayoutChg>
        <pc:sldLayoutChg chg="modSp mod">
          <pc:chgData name="Amanda Christian" userId="0e6fb460-0665-4452-93cc-4a200553181e" providerId="ADAL" clId="{5FB6B872-BC17-4E04-957F-C7699E625A6B}" dt="2023-08-22T17:39:46.545" v="86" actId="207"/>
          <pc:sldLayoutMkLst>
            <pc:docMk/>
            <pc:sldMasterMk cId="4288825413" sldId="2147483660"/>
            <pc:sldLayoutMk cId="3053017991" sldId="2147483679"/>
          </pc:sldLayoutMkLst>
          <pc:spChg chg="mod">
            <ac:chgData name="Amanda Christian" userId="0e6fb460-0665-4452-93cc-4a200553181e" providerId="ADAL" clId="{5FB6B872-BC17-4E04-957F-C7699E625A6B}" dt="2023-08-22T17:39:46.545" v="86" actId="207"/>
            <ac:spMkLst>
              <pc:docMk/>
              <pc:sldMasterMk cId="4288825413" sldId="2147483660"/>
              <pc:sldLayoutMk cId="3053017991" sldId="2147483679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0:12.827" v="2" actId="14826"/>
            <ac:picMkLst>
              <pc:docMk/>
              <pc:sldMasterMk cId="4288825413" sldId="2147483660"/>
              <pc:sldLayoutMk cId="3053017991" sldId="2147483679"/>
              <ac:picMk id="8" creationId="{2FDA532D-B261-43D2-9725-77F41DFB7683}"/>
            </ac:picMkLst>
          </pc:picChg>
        </pc:sldLayoutChg>
        <pc:sldLayoutChg chg="modSp mod">
          <pc:chgData name="Amanda Christian" userId="0e6fb460-0665-4452-93cc-4a200553181e" providerId="ADAL" clId="{5FB6B872-BC17-4E04-957F-C7699E625A6B}" dt="2023-08-22T17:30:58.100" v="11" actId="14100"/>
          <pc:sldLayoutMkLst>
            <pc:docMk/>
            <pc:sldMasterMk cId="4288825413" sldId="2147483660"/>
            <pc:sldLayoutMk cId="3027546511" sldId="2147483680"/>
          </pc:sldLayoutMkLst>
          <pc:spChg chg="mod">
            <ac:chgData name="Amanda Christian" userId="0e6fb460-0665-4452-93cc-4a200553181e" providerId="ADAL" clId="{5FB6B872-BC17-4E04-957F-C7699E625A6B}" dt="2023-08-22T17:30:58.100" v="11" actId="14100"/>
            <ac:spMkLst>
              <pc:docMk/>
              <pc:sldMasterMk cId="4288825413" sldId="2147483660"/>
              <pc:sldLayoutMk cId="3027546511" sldId="2147483680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0:39.198" v="5" actId="14826"/>
            <ac:picMkLst>
              <pc:docMk/>
              <pc:sldMasterMk cId="4288825413" sldId="2147483660"/>
              <pc:sldLayoutMk cId="3027546511" sldId="2147483680"/>
              <ac:picMk id="4" creationId="{B8139F67-1152-40B2-B654-78F6EA352D52}"/>
            </ac:picMkLst>
          </pc:picChg>
        </pc:sldLayoutChg>
        <pc:sldLayoutChg chg="modSp mod">
          <pc:chgData name="Amanda Christian" userId="0e6fb460-0665-4452-93cc-4a200553181e" providerId="ADAL" clId="{5FB6B872-BC17-4E04-957F-C7699E625A6B}" dt="2023-08-22T17:31:20.912" v="14" actId="14100"/>
          <pc:sldLayoutMkLst>
            <pc:docMk/>
            <pc:sldMasterMk cId="4288825413" sldId="2147483660"/>
            <pc:sldLayoutMk cId="2215001592" sldId="2147483681"/>
          </pc:sldLayoutMkLst>
          <pc:spChg chg="mod">
            <ac:chgData name="Amanda Christian" userId="0e6fb460-0665-4452-93cc-4a200553181e" providerId="ADAL" clId="{5FB6B872-BC17-4E04-957F-C7699E625A6B}" dt="2023-08-22T17:31:20.912" v="14" actId="14100"/>
            <ac:spMkLst>
              <pc:docMk/>
              <pc:sldMasterMk cId="4288825413" sldId="2147483660"/>
              <pc:sldLayoutMk cId="2215001592" sldId="2147483681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1:11.637" v="12" actId="14826"/>
            <ac:picMkLst>
              <pc:docMk/>
              <pc:sldMasterMk cId="4288825413" sldId="2147483660"/>
              <pc:sldLayoutMk cId="2215001592" sldId="2147483681"/>
              <ac:picMk id="3" creationId="{7B006F00-0B96-4422-8AB4-63BED94427FB}"/>
            </ac:picMkLst>
          </pc:picChg>
        </pc:sldLayoutChg>
        <pc:sldLayoutChg chg="modSp mod">
          <pc:chgData name="Amanda Christian" userId="0e6fb460-0665-4452-93cc-4a200553181e" providerId="ADAL" clId="{5FB6B872-BC17-4E04-957F-C7699E625A6B}" dt="2023-08-22T17:31:55.452" v="19" actId="207"/>
          <pc:sldLayoutMkLst>
            <pc:docMk/>
            <pc:sldMasterMk cId="4288825413" sldId="2147483660"/>
            <pc:sldLayoutMk cId="1858746774" sldId="2147483682"/>
          </pc:sldLayoutMkLst>
          <pc:spChg chg="mod">
            <ac:chgData name="Amanda Christian" userId="0e6fb460-0665-4452-93cc-4a200553181e" providerId="ADAL" clId="{5FB6B872-BC17-4E04-957F-C7699E625A6B}" dt="2023-08-22T17:31:55.452" v="19" actId="207"/>
            <ac:spMkLst>
              <pc:docMk/>
              <pc:sldMasterMk cId="4288825413" sldId="2147483660"/>
              <pc:sldLayoutMk cId="1858746774" sldId="2147483682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1:35.197" v="15" actId="14826"/>
            <ac:picMkLst>
              <pc:docMk/>
              <pc:sldMasterMk cId="4288825413" sldId="2147483660"/>
              <pc:sldLayoutMk cId="1858746774" sldId="2147483682"/>
              <ac:picMk id="3" creationId="{45822D67-F502-4920-9C2B-D920BBB1CCE5}"/>
            </ac:picMkLst>
          </pc:picChg>
        </pc:sldLayoutChg>
        <pc:sldLayoutChg chg="modSp mod">
          <pc:chgData name="Amanda Christian" userId="0e6fb460-0665-4452-93cc-4a200553181e" providerId="ADAL" clId="{5FB6B872-BC17-4E04-957F-C7699E625A6B}" dt="2023-08-22T17:32:39.215" v="27" actId="14100"/>
          <pc:sldLayoutMkLst>
            <pc:docMk/>
            <pc:sldMasterMk cId="4288825413" sldId="2147483660"/>
            <pc:sldLayoutMk cId="845337150" sldId="2147483683"/>
          </pc:sldLayoutMkLst>
          <pc:spChg chg="mod">
            <ac:chgData name="Amanda Christian" userId="0e6fb460-0665-4452-93cc-4a200553181e" providerId="ADAL" clId="{5FB6B872-BC17-4E04-957F-C7699E625A6B}" dt="2023-08-22T17:32:39.215" v="27" actId="14100"/>
            <ac:spMkLst>
              <pc:docMk/>
              <pc:sldMasterMk cId="4288825413" sldId="2147483660"/>
              <pc:sldLayoutMk cId="845337150" sldId="2147483683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2:18.412" v="22" actId="14826"/>
            <ac:picMkLst>
              <pc:docMk/>
              <pc:sldMasterMk cId="4288825413" sldId="2147483660"/>
              <pc:sldLayoutMk cId="845337150" sldId="2147483683"/>
              <ac:picMk id="4" creationId="{5911BD1E-CCCF-4F87-99CB-B1EC24902C09}"/>
            </ac:picMkLst>
          </pc:picChg>
        </pc:sldLayoutChg>
        <pc:sldLayoutChg chg="add mod modTransition">
          <pc:chgData name="Amanda Christian" userId="0e6fb460-0665-4452-93cc-4a200553181e" providerId="ADAL" clId="{5FB6B872-BC17-4E04-957F-C7699E625A6B}" dt="2023-08-22T17:33:27.994" v="33" actId="2890"/>
          <pc:sldLayoutMkLst>
            <pc:docMk/>
            <pc:sldMasterMk cId="4288825413" sldId="2147483660"/>
            <pc:sldLayoutMk cId="2152508900" sldId="2147483684"/>
          </pc:sldLayoutMkLst>
        </pc:sldLayoutChg>
        <pc:sldLayoutChg chg="modSp mod ord">
          <pc:chgData name="Amanda Christian" userId="0e6fb460-0665-4452-93cc-4a200553181e" providerId="ADAL" clId="{5FB6B872-BC17-4E04-957F-C7699E625A6B}" dt="2023-08-22T17:33:49.154" v="36" actId="20578"/>
          <pc:sldLayoutMkLst>
            <pc:docMk/>
            <pc:sldMasterMk cId="4288825413" sldId="2147483660"/>
            <pc:sldLayoutMk cId="4124564972" sldId="2147483685"/>
          </pc:sldLayoutMkLst>
          <pc:spChg chg="mod">
            <ac:chgData name="Amanda Christian" userId="0e6fb460-0665-4452-93cc-4a200553181e" providerId="ADAL" clId="{5FB6B872-BC17-4E04-957F-C7699E625A6B}" dt="2023-08-22T17:33:44.949" v="35" actId="14100"/>
            <ac:spMkLst>
              <pc:docMk/>
              <pc:sldMasterMk cId="4288825413" sldId="2147483660"/>
              <pc:sldLayoutMk cId="4124564972" sldId="2147483685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3:39.528" v="34" actId="14826"/>
            <ac:picMkLst>
              <pc:docMk/>
              <pc:sldMasterMk cId="4288825413" sldId="2147483660"/>
              <pc:sldLayoutMk cId="4124564972" sldId="2147483685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4:36.440" v="44" actId="207"/>
          <pc:sldLayoutMkLst>
            <pc:docMk/>
            <pc:sldMasterMk cId="4288825413" sldId="2147483660"/>
            <pc:sldLayoutMk cId="3376363370" sldId="2147483686"/>
          </pc:sldLayoutMkLst>
          <pc:spChg chg="mod">
            <ac:chgData name="Amanda Christian" userId="0e6fb460-0665-4452-93cc-4a200553181e" providerId="ADAL" clId="{5FB6B872-BC17-4E04-957F-C7699E625A6B}" dt="2023-08-22T17:34:36.440" v="44" actId="207"/>
            <ac:spMkLst>
              <pc:docMk/>
              <pc:sldMasterMk cId="4288825413" sldId="2147483660"/>
              <pc:sldLayoutMk cId="3376363370" sldId="2147483686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4:20.604" v="41" actId="1076"/>
            <ac:picMkLst>
              <pc:docMk/>
              <pc:sldMasterMk cId="4288825413" sldId="2147483660"/>
              <pc:sldLayoutMk cId="3376363370" sldId="2147483686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5:10.799" v="49" actId="207"/>
          <pc:sldLayoutMkLst>
            <pc:docMk/>
            <pc:sldMasterMk cId="4288825413" sldId="2147483660"/>
            <pc:sldLayoutMk cId="1436328664" sldId="2147483687"/>
          </pc:sldLayoutMkLst>
          <pc:spChg chg="mod">
            <ac:chgData name="Amanda Christian" userId="0e6fb460-0665-4452-93cc-4a200553181e" providerId="ADAL" clId="{5FB6B872-BC17-4E04-957F-C7699E625A6B}" dt="2023-08-22T17:35:10.799" v="49" actId="207"/>
            <ac:spMkLst>
              <pc:docMk/>
              <pc:sldMasterMk cId="4288825413" sldId="2147483660"/>
              <pc:sldLayoutMk cId="1436328664" sldId="2147483687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4:52.988" v="46" actId="14826"/>
            <ac:picMkLst>
              <pc:docMk/>
              <pc:sldMasterMk cId="4288825413" sldId="2147483660"/>
              <pc:sldLayoutMk cId="1436328664" sldId="2147483687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5:36.364" v="53" actId="1076"/>
          <pc:sldLayoutMkLst>
            <pc:docMk/>
            <pc:sldMasterMk cId="4288825413" sldId="2147483660"/>
            <pc:sldLayoutMk cId="443135315" sldId="2147483688"/>
          </pc:sldLayoutMkLst>
          <pc:spChg chg="mod">
            <ac:chgData name="Amanda Christian" userId="0e6fb460-0665-4452-93cc-4a200553181e" providerId="ADAL" clId="{5FB6B872-BC17-4E04-957F-C7699E625A6B}" dt="2023-08-22T17:35:32.206" v="52" actId="14100"/>
            <ac:spMkLst>
              <pc:docMk/>
              <pc:sldMasterMk cId="4288825413" sldId="2147483660"/>
              <pc:sldLayoutMk cId="443135315" sldId="2147483688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5:36.364" v="53" actId="1076"/>
            <ac:picMkLst>
              <pc:docMk/>
              <pc:sldMasterMk cId="4288825413" sldId="2147483660"/>
              <pc:sldLayoutMk cId="443135315" sldId="2147483688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6:18.215" v="60" actId="14100"/>
          <pc:sldLayoutMkLst>
            <pc:docMk/>
            <pc:sldMasterMk cId="4288825413" sldId="2147483660"/>
            <pc:sldLayoutMk cId="1324431897" sldId="2147483689"/>
          </pc:sldLayoutMkLst>
          <pc:spChg chg="mod">
            <ac:chgData name="Amanda Christian" userId="0e6fb460-0665-4452-93cc-4a200553181e" providerId="ADAL" clId="{5FB6B872-BC17-4E04-957F-C7699E625A6B}" dt="2023-08-22T17:36:18.215" v="60" actId="14100"/>
            <ac:spMkLst>
              <pc:docMk/>
              <pc:sldMasterMk cId="4288825413" sldId="2147483660"/>
              <pc:sldLayoutMk cId="1324431897" sldId="2147483689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5:53.502" v="55" actId="14826"/>
            <ac:picMkLst>
              <pc:docMk/>
              <pc:sldMasterMk cId="4288825413" sldId="2147483660"/>
              <pc:sldLayoutMk cId="1324431897" sldId="2147483689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6:59.143" v="65" actId="14100"/>
          <pc:sldLayoutMkLst>
            <pc:docMk/>
            <pc:sldMasterMk cId="4288825413" sldId="2147483660"/>
            <pc:sldLayoutMk cId="2000621147" sldId="2147483690"/>
          </pc:sldLayoutMkLst>
          <pc:spChg chg="mod">
            <ac:chgData name="Amanda Christian" userId="0e6fb460-0665-4452-93cc-4a200553181e" providerId="ADAL" clId="{5FB6B872-BC17-4E04-957F-C7699E625A6B}" dt="2023-08-22T17:36:59.143" v="65" actId="14100"/>
            <ac:spMkLst>
              <pc:docMk/>
              <pc:sldMasterMk cId="4288825413" sldId="2147483660"/>
              <pc:sldLayoutMk cId="2000621147" sldId="2147483690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6:41.715" v="62" actId="14826"/>
            <ac:picMkLst>
              <pc:docMk/>
              <pc:sldMasterMk cId="4288825413" sldId="2147483660"/>
              <pc:sldLayoutMk cId="2000621147" sldId="2147483690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7:22.729" v="69" actId="14100"/>
          <pc:sldLayoutMkLst>
            <pc:docMk/>
            <pc:sldMasterMk cId="4288825413" sldId="2147483660"/>
            <pc:sldLayoutMk cId="1997823458" sldId="2147483691"/>
          </pc:sldLayoutMkLst>
          <pc:spChg chg="mod">
            <ac:chgData name="Amanda Christian" userId="0e6fb460-0665-4452-93cc-4a200553181e" providerId="ADAL" clId="{5FB6B872-BC17-4E04-957F-C7699E625A6B}" dt="2023-08-22T17:37:22.729" v="69" actId="14100"/>
            <ac:spMkLst>
              <pc:docMk/>
              <pc:sldMasterMk cId="4288825413" sldId="2147483660"/>
              <pc:sldLayoutMk cId="1997823458" sldId="2147483691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7:14.146" v="67" actId="14826"/>
            <ac:picMkLst>
              <pc:docMk/>
              <pc:sldMasterMk cId="4288825413" sldId="2147483660"/>
              <pc:sldLayoutMk cId="1997823458" sldId="2147483691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7:38.246" v="71" actId="14826"/>
          <pc:sldLayoutMkLst>
            <pc:docMk/>
            <pc:sldMasterMk cId="4288825413" sldId="2147483660"/>
            <pc:sldLayoutMk cId="4195535788" sldId="2147483692"/>
          </pc:sldLayoutMkLst>
          <pc:picChg chg="mod">
            <ac:chgData name="Amanda Christian" userId="0e6fb460-0665-4452-93cc-4a200553181e" providerId="ADAL" clId="{5FB6B872-BC17-4E04-957F-C7699E625A6B}" dt="2023-08-22T17:37:38.246" v="71" actId="14826"/>
            <ac:picMkLst>
              <pc:docMk/>
              <pc:sldMasterMk cId="4288825413" sldId="2147483660"/>
              <pc:sldLayoutMk cId="4195535788" sldId="2147483692"/>
              <ac:picMk id="4" creationId="{7AE0B1CC-C3D7-40A9-AB32-D45D847AE3D9}"/>
            </ac:picMkLst>
          </pc:picChg>
        </pc:sldLayoutChg>
        <pc:sldLayoutChg chg="modSp add mod modTransition">
          <pc:chgData name="Amanda Christian" userId="0e6fb460-0665-4452-93cc-4a200553181e" providerId="ADAL" clId="{5FB6B872-BC17-4E04-957F-C7699E625A6B}" dt="2023-08-22T17:38:11.037" v="75" actId="14100"/>
          <pc:sldLayoutMkLst>
            <pc:docMk/>
            <pc:sldMasterMk cId="4288825413" sldId="2147483660"/>
            <pc:sldLayoutMk cId="1995008541" sldId="2147483693"/>
          </pc:sldLayoutMkLst>
          <pc:spChg chg="mod">
            <ac:chgData name="Amanda Christian" userId="0e6fb460-0665-4452-93cc-4a200553181e" providerId="ADAL" clId="{5FB6B872-BC17-4E04-957F-C7699E625A6B}" dt="2023-08-22T17:38:11.037" v="75" actId="14100"/>
            <ac:spMkLst>
              <pc:docMk/>
              <pc:sldMasterMk cId="4288825413" sldId="2147483660"/>
              <pc:sldLayoutMk cId="1995008541" sldId="2147483693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5FB6B872-BC17-4E04-957F-C7699E625A6B}" dt="2023-08-22T17:37:55.966" v="73" actId="14826"/>
            <ac:picMkLst>
              <pc:docMk/>
              <pc:sldMasterMk cId="4288825413" sldId="2147483660"/>
              <pc:sldLayoutMk cId="1995008541" sldId="2147483693"/>
              <ac:picMk id="4" creationId="{7AE0B1CC-C3D7-40A9-AB32-D45D847AE3D9}"/>
            </ac:picMkLst>
          </pc:picChg>
        </pc:sldLayoutChg>
      </pc:sldMasterChg>
    </pc:docChg>
  </pc:docChgLst>
  <pc:docChgLst>
    <pc:chgData name="Amanda Christian" userId="0e6fb460-0665-4452-93cc-4a200553181e" providerId="ADAL" clId="{FC1EDD09-0720-4061-897E-67F724469FB4}"/>
    <pc:docChg chg="modSld">
      <pc:chgData name="Amanda Christian" userId="0e6fb460-0665-4452-93cc-4a200553181e" providerId="ADAL" clId="{FC1EDD09-0720-4061-897E-67F724469FB4}" dt="2022-04-27T16:39:36.964" v="16" actId="20577"/>
      <pc:docMkLst>
        <pc:docMk/>
      </pc:docMkLst>
      <pc:sldChg chg="modSp mod">
        <pc:chgData name="Amanda Christian" userId="0e6fb460-0665-4452-93cc-4a200553181e" providerId="ADAL" clId="{FC1EDD09-0720-4061-897E-67F724469FB4}" dt="2022-04-27T16:39:36.964" v="16" actId="20577"/>
        <pc:sldMkLst>
          <pc:docMk/>
          <pc:sldMk cId="3131350700" sldId="264"/>
        </pc:sldMkLst>
        <pc:spChg chg="mod">
          <ac:chgData name="Amanda Christian" userId="0e6fb460-0665-4452-93cc-4a200553181e" providerId="ADAL" clId="{FC1EDD09-0720-4061-897E-67F724469FB4}" dt="2022-04-27T16:39:36.964" v="16" actId="20577"/>
          <ac:spMkLst>
            <pc:docMk/>
            <pc:sldMk cId="3131350700" sldId="264"/>
            <ac:spMk id="2" creationId="{93628646-BFA5-4854-84DF-27426FE8759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83D7CA-E20B-48F4-A176-FE30A9EA33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732FC-3731-47AB-9085-DBC92DCBAF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65AEF-9F97-4D2D-B220-522E04479225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DFE9B-480D-474D-9F5A-E023D309E8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F7739-06DD-4A9F-809C-2211CE2FF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239D0-A246-4BBC-847B-C48A0197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92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EDA-0AAA-4300-94B3-A56027A8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E227-042B-4EEB-B63D-76E7AD53F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1939925"/>
            <a:ext cx="11269663" cy="4552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65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8" y="1"/>
            <a:ext cx="13062855" cy="685799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429000"/>
            <a:ext cx="13066712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2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" y="0"/>
            <a:ext cx="13062855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3527" y="3429000"/>
            <a:ext cx="8513186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35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9" y="0"/>
            <a:ext cx="13062853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858" y="2687782"/>
            <a:ext cx="8510550" cy="417021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31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9" y="0"/>
            <a:ext cx="13062853" cy="685799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0218" y="0"/>
            <a:ext cx="7618776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2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" y="0"/>
            <a:ext cx="13062851" cy="685799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236" y="2641600"/>
            <a:ext cx="8477758" cy="4216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23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" y="0"/>
            <a:ext cx="13062851" cy="68579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236" y="2641600"/>
            <a:ext cx="8477758" cy="4216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35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" y="0"/>
            <a:ext cx="13062849" cy="68579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854" y="2641600"/>
            <a:ext cx="8501310" cy="4216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0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boo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DA532D-B261-43D2-9725-77F41DFB7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0"/>
            <a:ext cx="13062857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33356" y="2807855"/>
            <a:ext cx="6533357" cy="3666836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1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boo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39F67-1152-40B2-B654-78F6EA35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0"/>
            <a:ext cx="13062857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0617"/>
            <a:ext cx="6533356" cy="4567383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4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boo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06F00-0B96-4422-8AB4-63BED9442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0"/>
            <a:ext cx="13062857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33356" y="2298700"/>
            <a:ext cx="6533357" cy="45593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0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boo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22D67-F502-4920-9C2B-D920BBB1CC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0"/>
            <a:ext cx="13062857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72145"/>
            <a:ext cx="6533356" cy="460294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4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boo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1BD1E-CCCF-4F87-99CB-B1EC24902C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0"/>
            <a:ext cx="13062857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33356" y="2863273"/>
            <a:ext cx="6533357" cy="3583709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3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0"/>
            <a:ext cx="13062857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429000"/>
            <a:ext cx="8515927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0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0"/>
            <a:ext cx="13062857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429000"/>
            <a:ext cx="13066713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6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B1CC-C3D7-40A9-AB32-D45D847AE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" y="1"/>
            <a:ext cx="13062857" cy="685799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964873"/>
            <a:ext cx="6533356" cy="389312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6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8337" y="365126"/>
            <a:ext cx="11270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337" y="1825625"/>
            <a:ext cx="11270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82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70" r:id="rId7"/>
    <p:sldLayoutId id="2147483668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43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28646-BFA5-4854-84DF-27426FE8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336" y="624568"/>
            <a:ext cx="4036681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Create Custom Images 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Facebook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7B8D6-265F-4E31-85B9-BBDCFBE9DA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2521" y="624568"/>
            <a:ext cx="6165852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/>
              <a:t>Enter class date and time on the slide in the text box</a:t>
            </a:r>
          </a:p>
          <a:p>
            <a:r>
              <a:rPr lang="en-US" sz="2500" dirty="0"/>
              <a:t>Save the slide as an </a:t>
            </a:r>
            <a:r>
              <a:rPr lang="en-US" sz="2500"/>
              <a:t>image file:</a:t>
            </a:r>
            <a:endParaRPr lang="en-US" sz="2500" dirty="0"/>
          </a:p>
          <a:p>
            <a:pPr lvl="1"/>
            <a:r>
              <a:rPr lang="en-US" sz="2500" dirty="0"/>
              <a:t>Select the slide you would like to use</a:t>
            </a:r>
          </a:p>
          <a:p>
            <a:pPr lvl="1"/>
            <a:r>
              <a:rPr lang="en-US" sz="2500" dirty="0"/>
              <a:t>File &gt;</a:t>
            </a:r>
          </a:p>
          <a:p>
            <a:pPr lvl="1"/>
            <a:r>
              <a:rPr lang="en-US" sz="2500" dirty="0"/>
              <a:t>Export &gt;</a:t>
            </a:r>
          </a:p>
          <a:p>
            <a:pPr lvl="1"/>
            <a:r>
              <a:rPr lang="en-US" sz="2500" dirty="0"/>
              <a:t>Change File Type &gt;</a:t>
            </a:r>
          </a:p>
          <a:p>
            <a:pPr lvl="1"/>
            <a:r>
              <a:rPr lang="en-US" sz="2500" dirty="0"/>
              <a:t>[Image File Types] PNG Portable Network Graphics &gt;</a:t>
            </a:r>
          </a:p>
          <a:p>
            <a:pPr lvl="1"/>
            <a:r>
              <a:rPr lang="en-US" sz="2500" dirty="0"/>
              <a:t>Save As &gt;</a:t>
            </a:r>
          </a:p>
          <a:p>
            <a:pPr lvl="1"/>
            <a:r>
              <a:rPr lang="en-US" sz="2500" dirty="0"/>
              <a:t>Just this one</a:t>
            </a:r>
          </a:p>
          <a:p>
            <a:r>
              <a:rPr lang="en-US" sz="2500" dirty="0"/>
              <a:t>Post to Facebook and include registration information in the body of your post</a:t>
            </a:r>
          </a:p>
        </p:txBody>
      </p:sp>
    </p:spTree>
    <p:extLst>
      <p:ext uri="{BB962C8B-B14F-4D97-AF65-F5344CB8AC3E}">
        <p14:creationId xmlns:p14="http://schemas.microsoft.com/office/powerpoint/2010/main" val="3131350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5D811F-503B-A0DF-E0A9-1C921727F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9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51F937-0AB8-AE95-9D40-24D12CACA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29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FF8CB-1F50-2C9E-71D4-630FB307CA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53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924A16-923F-F917-8A3A-4D03D3B301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87A27C-402B-7133-BAF6-0DD9410F1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DC6142-D639-E32D-C97F-9817E50AA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69CC5-BB3A-6266-F514-FD308487D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5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FF95B-44B3-ABCC-23F5-7DE3E7138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2D840F-01DA-EC33-CA99-EA7FA93A1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6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3A25C8-84C2-423B-9E37-E23E0A15A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9AE38-253C-CB81-E53F-87743C07F5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4A4F13-87D2-447A-2FCD-AF03310C8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40865-8920-44BF-1A36-DA862F8ADA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88E690-4FEA-7FC5-10F9-E126EA0D8A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6DBB3E-30DB-63EC-C1E2-CBFA50829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78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70</Words>
  <Application>Microsoft Office PowerPoint</Application>
  <PresentationFormat>Custom</PresentationFormat>
  <Paragraphs>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Create Custom Images for Facebook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Custom Images for Facebook</dc:title>
  <dc:creator>Amanda Christian</dc:creator>
  <cp:lastModifiedBy>Amanda Christian</cp:lastModifiedBy>
  <cp:revision>1</cp:revision>
  <dcterms:created xsi:type="dcterms:W3CDTF">2022-04-27T16:28:45Z</dcterms:created>
  <dcterms:modified xsi:type="dcterms:W3CDTF">2023-08-23T15:45:51Z</dcterms:modified>
</cp:coreProperties>
</file>