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handoutMasterIdLst>
    <p:handoutMasterId r:id="rId18"/>
  </p:handout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3716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F66AB-5E01-4842-9BEC-762378C07BCD}" v="22" dt="2023-08-23T15:47:43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Christian" userId="0e6fb460-0665-4452-93cc-4a200553181e" providerId="ADAL" clId="{6FD234E4-761E-4299-9266-CDEAF98CC991}"/>
    <pc:docChg chg="undo custSel addSld delSld modSld modMainMaster">
      <pc:chgData name="Amanda Christian" userId="0e6fb460-0665-4452-93cc-4a200553181e" providerId="ADAL" clId="{6FD234E4-761E-4299-9266-CDEAF98CC991}" dt="2022-04-27T17:31:49.424" v="104"/>
      <pc:docMkLst>
        <pc:docMk/>
      </pc:docMkLst>
      <pc:sldChg chg="add del">
        <pc:chgData name="Amanda Christian" userId="0e6fb460-0665-4452-93cc-4a200553181e" providerId="ADAL" clId="{6FD234E4-761E-4299-9266-CDEAF98CC991}" dt="2022-04-27T16:47:42.147" v="96" actId="47"/>
        <pc:sldMkLst>
          <pc:docMk/>
          <pc:sldMk cId="834633212" sldId="257"/>
        </pc:sldMkLst>
      </pc:sldChg>
      <pc:sldChg chg="add del">
        <pc:chgData name="Amanda Christian" userId="0e6fb460-0665-4452-93cc-4a200553181e" providerId="ADAL" clId="{6FD234E4-761E-4299-9266-CDEAF98CC991}" dt="2022-04-27T16:47:42.147" v="96" actId="47"/>
        <pc:sldMkLst>
          <pc:docMk/>
          <pc:sldMk cId="519282579" sldId="258"/>
        </pc:sldMkLst>
      </pc:sldChg>
      <pc:sldChg chg="add del">
        <pc:chgData name="Amanda Christian" userId="0e6fb460-0665-4452-93cc-4a200553181e" providerId="ADAL" clId="{6FD234E4-761E-4299-9266-CDEAF98CC991}" dt="2022-04-27T16:47:42.147" v="96" actId="47"/>
        <pc:sldMkLst>
          <pc:docMk/>
          <pc:sldMk cId="1821749514" sldId="259"/>
        </pc:sldMkLst>
      </pc:sldChg>
      <pc:sldChg chg="add del">
        <pc:chgData name="Amanda Christian" userId="0e6fb460-0665-4452-93cc-4a200553181e" providerId="ADAL" clId="{6FD234E4-761E-4299-9266-CDEAF98CC991}" dt="2022-04-27T16:47:42.147" v="96" actId="47"/>
        <pc:sldMkLst>
          <pc:docMk/>
          <pc:sldMk cId="3922946044" sldId="260"/>
        </pc:sldMkLst>
      </pc:sldChg>
      <pc:sldChg chg="add del">
        <pc:chgData name="Amanda Christian" userId="0e6fb460-0665-4452-93cc-4a200553181e" providerId="ADAL" clId="{6FD234E4-761E-4299-9266-CDEAF98CC991}" dt="2022-04-27T16:47:42.147" v="96" actId="47"/>
        <pc:sldMkLst>
          <pc:docMk/>
          <pc:sldMk cId="882311504" sldId="261"/>
        </pc:sldMkLst>
      </pc:sldChg>
      <pc:sldChg chg="add del">
        <pc:chgData name="Amanda Christian" userId="0e6fb460-0665-4452-93cc-4a200553181e" providerId="ADAL" clId="{6FD234E4-761E-4299-9266-CDEAF98CC991}" dt="2022-04-27T16:47:42.147" v="96" actId="47"/>
        <pc:sldMkLst>
          <pc:docMk/>
          <pc:sldMk cId="3119136627" sldId="262"/>
        </pc:sldMkLst>
      </pc:sldChg>
      <pc:sldChg chg="add del">
        <pc:chgData name="Amanda Christian" userId="0e6fb460-0665-4452-93cc-4a200553181e" providerId="ADAL" clId="{6FD234E4-761E-4299-9266-CDEAF98CC991}" dt="2022-04-27T16:47:42.147" v="96" actId="47"/>
        <pc:sldMkLst>
          <pc:docMk/>
          <pc:sldMk cId="2217351645" sldId="263"/>
        </pc:sldMkLst>
      </pc:sldChg>
      <pc:sldChg chg="modSp del mod delDesignElem">
        <pc:chgData name="Amanda Christian" userId="0e6fb460-0665-4452-93cc-4a200553181e" providerId="ADAL" clId="{6FD234E4-761E-4299-9266-CDEAF98CC991}" dt="2022-04-27T16:48:29.258" v="103" actId="2696"/>
        <pc:sldMkLst>
          <pc:docMk/>
          <pc:sldMk cId="3131350700" sldId="264"/>
        </pc:sldMkLst>
        <pc:spChg chg="mod">
          <ac:chgData name="Amanda Christian" userId="0e6fb460-0665-4452-93cc-4a200553181e" providerId="ADAL" clId="{6FD234E4-761E-4299-9266-CDEAF98CC991}" dt="2022-04-27T16:40:15.885" v="6" actId="20577"/>
          <ac:spMkLst>
            <pc:docMk/>
            <pc:sldMk cId="3131350700" sldId="264"/>
            <ac:spMk id="2" creationId="{93628646-BFA5-4854-84DF-27426FE8759E}"/>
          </ac:spMkLst>
        </pc:spChg>
        <pc:spChg chg="mod">
          <ac:chgData name="Amanda Christian" userId="0e6fb460-0665-4452-93cc-4a200553181e" providerId="ADAL" clId="{6FD234E4-761E-4299-9266-CDEAF98CC991}" dt="2022-04-27T16:40:21.140" v="13" actId="20577"/>
          <ac:spMkLst>
            <pc:docMk/>
            <pc:sldMk cId="3131350700" sldId="264"/>
            <ac:spMk id="3" creationId="{38A7B8D6-265F-4E31-85B9-BBDCFBE9DAB0}"/>
          </ac:spMkLst>
        </pc:spChg>
      </pc:sldChg>
      <pc:sldChg chg="addSp modSp new mod setBg">
        <pc:chgData name="Amanda Christian" userId="0e6fb460-0665-4452-93cc-4a200553181e" providerId="ADAL" clId="{6FD234E4-761E-4299-9266-CDEAF98CC991}" dt="2022-04-27T17:31:49.424" v="104"/>
        <pc:sldMkLst>
          <pc:docMk/>
          <pc:sldMk cId="1429121046" sldId="265"/>
        </pc:sldMkLst>
        <pc:spChg chg="mod">
          <ac:chgData name="Amanda Christian" userId="0e6fb460-0665-4452-93cc-4a200553181e" providerId="ADAL" clId="{6FD234E4-761E-4299-9266-CDEAF98CC991}" dt="2022-04-27T16:48:25.581" v="102" actId="26606"/>
          <ac:spMkLst>
            <pc:docMk/>
            <pc:sldMk cId="1429121046" sldId="265"/>
            <ac:spMk id="2" creationId="{1958F261-E5B3-4A2E-BCFC-F0EB241B21EE}"/>
          </ac:spMkLst>
        </pc:spChg>
        <pc:spChg chg="mod">
          <ac:chgData name="Amanda Christian" userId="0e6fb460-0665-4452-93cc-4a200553181e" providerId="ADAL" clId="{6FD234E4-761E-4299-9266-CDEAF98CC991}" dt="2022-04-27T17:31:49.424" v="104"/>
          <ac:spMkLst>
            <pc:docMk/>
            <pc:sldMk cId="1429121046" sldId="265"/>
            <ac:spMk id="3" creationId="{F1D0EEDA-086C-46C2-9823-4850E17CC3C9}"/>
          </ac:spMkLst>
        </pc:spChg>
        <pc:spChg chg="add">
          <ac:chgData name="Amanda Christian" userId="0e6fb460-0665-4452-93cc-4a200553181e" providerId="ADAL" clId="{6FD234E4-761E-4299-9266-CDEAF98CC991}" dt="2022-04-27T16:48:25.581" v="102" actId="26606"/>
          <ac:spMkLst>
            <pc:docMk/>
            <pc:sldMk cId="1429121046" sldId="265"/>
            <ac:spMk id="8" creationId="{DC8C3900-B8A1-4965-88E6-CBCBFE067207}"/>
          </ac:spMkLst>
        </pc:spChg>
      </pc:sldChg>
      <pc:sldMasterChg chg="addSldLayout delSldLayout modSldLayout">
        <pc:chgData name="Amanda Christian" userId="0e6fb460-0665-4452-93cc-4a200553181e" providerId="ADAL" clId="{6FD234E4-761E-4299-9266-CDEAF98CC991}" dt="2022-04-27T16:47:42.147" v="96" actId="47"/>
        <pc:sldMasterMkLst>
          <pc:docMk/>
          <pc:sldMasterMk cId="2976535947" sldId="2147483670"/>
        </pc:sldMasterMkLst>
        <pc:sldLayoutChg chg="del">
          <pc:chgData name="Amanda Christian" userId="0e6fb460-0665-4452-93cc-4a200553181e" providerId="ADAL" clId="{6FD234E4-761E-4299-9266-CDEAF98CC991}" dt="2022-04-27T16:41:21.541" v="15" actId="2696"/>
          <pc:sldLayoutMkLst>
            <pc:docMk/>
            <pc:sldMasterMk cId="2976535947" sldId="2147483670"/>
            <pc:sldLayoutMk cId="1552728923" sldId="2147483671"/>
          </pc:sldLayoutMkLst>
        </pc:sldLayoutChg>
        <pc:sldLayoutChg chg="del">
          <pc:chgData name="Amanda Christian" userId="0e6fb460-0665-4452-93cc-4a200553181e" providerId="ADAL" clId="{6FD234E4-761E-4299-9266-CDEAF98CC991}" dt="2022-04-27T16:41:23.579" v="16" actId="2696"/>
          <pc:sldLayoutMkLst>
            <pc:docMk/>
            <pc:sldMasterMk cId="2976535947" sldId="2147483670"/>
            <pc:sldLayoutMk cId="1731576103" sldId="2147483672"/>
          </pc:sldLayoutMkLst>
        </pc:sldLayoutChg>
        <pc:sldLayoutChg chg="del">
          <pc:chgData name="Amanda Christian" userId="0e6fb460-0665-4452-93cc-4a200553181e" providerId="ADAL" clId="{6FD234E4-761E-4299-9266-CDEAF98CC991}" dt="2022-04-27T16:41:25.331" v="17" actId="2696"/>
          <pc:sldLayoutMkLst>
            <pc:docMk/>
            <pc:sldMasterMk cId="2976535947" sldId="2147483670"/>
            <pc:sldLayoutMk cId="2625552829" sldId="2147483673"/>
          </pc:sldLayoutMkLst>
        </pc:sldLayoutChg>
        <pc:sldLayoutChg chg="del">
          <pc:chgData name="Amanda Christian" userId="0e6fb460-0665-4452-93cc-4a200553181e" providerId="ADAL" clId="{6FD234E4-761E-4299-9266-CDEAF98CC991}" dt="2022-04-27T16:41:26.948" v="18" actId="2696"/>
          <pc:sldLayoutMkLst>
            <pc:docMk/>
            <pc:sldMasterMk cId="2976535947" sldId="2147483670"/>
            <pc:sldLayoutMk cId="1100481656" sldId="2147483674"/>
          </pc:sldLayoutMkLst>
        </pc:sldLayoutChg>
        <pc:sldLayoutChg chg="del">
          <pc:chgData name="Amanda Christian" userId="0e6fb460-0665-4452-93cc-4a200553181e" providerId="ADAL" clId="{6FD234E4-761E-4299-9266-CDEAF98CC991}" dt="2022-04-27T16:41:28.668" v="19" actId="2696"/>
          <pc:sldLayoutMkLst>
            <pc:docMk/>
            <pc:sldMasterMk cId="2976535947" sldId="2147483670"/>
            <pc:sldLayoutMk cId="1494783682" sldId="2147483675"/>
          </pc:sldLayoutMkLst>
        </pc:sldLayoutChg>
        <pc:sldLayoutChg chg="del">
          <pc:chgData name="Amanda Christian" userId="0e6fb460-0665-4452-93cc-4a200553181e" providerId="ADAL" clId="{6FD234E4-761E-4299-9266-CDEAF98CC991}" dt="2022-04-27T16:41:30.446" v="20" actId="2696"/>
          <pc:sldLayoutMkLst>
            <pc:docMk/>
            <pc:sldMasterMk cId="2976535947" sldId="2147483670"/>
            <pc:sldLayoutMk cId="2159282127" sldId="2147483676"/>
          </pc:sldLayoutMkLst>
        </pc:sldLayoutChg>
        <pc:sldLayoutChg chg="del">
          <pc:chgData name="Amanda Christian" userId="0e6fb460-0665-4452-93cc-4a200553181e" providerId="ADAL" clId="{6FD234E4-761E-4299-9266-CDEAF98CC991}" dt="2022-04-27T16:41:32.357" v="21" actId="2696"/>
          <pc:sldLayoutMkLst>
            <pc:docMk/>
            <pc:sldMasterMk cId="2976535947" sldId="2147483670"/>
            <pc:sldLayoutMk cId="510909525" sldId="2147483677"/>
          </pc:sldLayoutMkLst>
        </pc:sldLayoutChg>
        <pc:sldLayoutChg chg="del">
          <pc:chgData name="Amanda Christian" userId="0e6fb460-0665-4452-93cc-4a200553181e" providerId="ADAL" clId="{6FD234E4-761E-4299-9266-CDEAF98CC991}" dt="2022-04-27T16:41:34.254" v="22" actId="2696"/>
          <pc:sldLayoutMkLst>
            <pc:docMk/>
            <pc:sldMasterMk cId="2976535947" sldId="2147483670"/>
            <pc:sldLayoutMk cId="1117021460" sldId="2147483678"/>
          </pc:sldLayoutMkLst>
        </pc:sldLayoutChg>
        <pc:sldLayoutChg chg="del">
          <pc:chgData name="Amanda Christian" userId="0e6fb460-0665-4452-93cc-4a200553181e" providerId="ADAL" clId="{6FD234E4-761E-4299-9266-CDEAF98CC991}" dt="2022-04-27T16:41:36.266" v="23" actId="2696"/>
          <pc:sldLayoutMkLst>
            <pc:docMk/>
            <pc:sldMasterMk cId="2976535947" sldId="2147483670"/>
            <pc:sldLayoutMk cId="2482522343" sldId="2147483679"/>
          </pc:sldLayoutMkLst>
        </pc:sldLayoutChg>
        <pc:sldLayoutChg chg="del">
          <pc:chgData name="Amanda Christian" userId="0e6fb460-0665-4452-93cc-4a200553181e" providerId="ADAL" clId="{6FD234E4-761E-4299-9266-CDEAF98CC991}" dt="2022-04-27T16:41:37.995" v="24" actId="2696"/>
          <pc:sldLayoutMkLst>
            <pc:docMk/>
            <pc:sldMasterMk cId="2976535947" sldId="2147483670"/>
            <pc:sldLayoutMk cId="228752789" sldId="2147483680"/>
          </pc:sldLayoutMkLst>
        </pc:sldLayoutChg>
        <pc:sldLayoutChg chg="del">
          <pc:chgData name="Amanda Christian" userId="0e6fb460-0665-4452-93cc-4a200553181e" providerId="ADAL" clId="{6FD234E4-761E-4299-9266-CDEAF98CC991}" dt="2022-04-27T16:41:40.659" v="25" actId="2696"/>
          <pc:sldLayoutMkLst>
            <pc:docMk/>
            <pc:sldMasterMk cId="2976535947" sldId="2147483670"/>
            <pc:sldLayoutMk cId="1440727067" sldId="2147483681"/>
          </pc:sldLayoutMkLst>
        </pc:sldLayoutChg>
        <pc:sldLayoutChg chg="addSp delSp modSp add del mod">
          <pc:chgData name="Amanda Christian" userId="0e6fb460-0665-4452-93cc-4a200553181e" providerId="ADAL" clId="{6FD234E4-761E-4299-9266-CDEAF98CC991}" dt="2022-04-27T16:47:42.147" v="96" actId="47"/>
          <pc:sldLayoutMkLst>
            <pc:docMk/>
            <pc:sldMasterMk cId="2976535947" sldId="2147483670"/>
            <pc:sldLayoutMk cId="2368377059" sldId="2147483683"/>
          </pc:sldLayoutMkLst>
          <pc:spChg chg="mod">
            <ac:chgData name="Amanda Christian" userId="0e6fb460-0665-4452-93cc-4a200553181e" providerId="ADAL" clId="{6FD234E4-761E-4299-9266-CDEAF98CC991}" dt="2022-04-27T16:42:26.980" v="35" actId="14100"/>
            <ac:spMkLst>
              <pc:docMk/>
              <pc:sldMasterMk cId="2976535947" sldId="2147483670"/>
              <pc:sldLayoutMk cId="2368377059" sldId="2147483683"/>
              <ac:spMk id="10" creationId="{218190E1-23EA-49EE-8A5D-2AFC3830092A}"/>
            </ac:spMkLst>
          </pc:spChg>
          <pc:picChg chg="add mod ord">
            <ac:chgData name="Amanda Christian" userId="0e6fb460-0665-4452-93cc-4a200553181e" providerId="ADAL" clId="{6FD234E4-761E-4299-9266-CDEAF98CC991}" dt="2022-04-27T16:42:22.991" v="34" actId="12789"/>
            <ac:picMkLst>
              <pc:docMk/>
              <pc:sldMasterMk cId="2976535947" sldId="2147483670"/>
              <pc:sldLayoutMk cId="2368377059" sldId="2147483683"/>
              <ac:picMk id="3" creationId="{4F4123EB-CA6E-4979-8E01-302312D1EDC5}"/>
            </ac:picMkLst>
          </pc:picChg>
          <pc:picChg chg="del">
            <ac:chgData name="Amanda Christian" userId="0e6fb460-0665-4452-93cc-4a200553181e" providerId="ADAL" clId="{6FD234E4-761E-4299-9266-CDEAF98CC991}" dt="2022-04-27T16:41:50.885" v="26" actId="478"/>
            <ac:picMkLst>
              <pc:docMk/>
              <pc:sldMasterMk cId="2976535947" sldId="2147483670"/>
              <pc:sldLayoutMk cId="2368377059" sldId="2147483683"/>
              <ac:picMk id="8" creationId="{2FDA532D-B261-43D2-9725-77F41DFB7683}"/>
            </ac:picMkLst>
          </pc:picChg>
        </pc:sldLayoutChg>
        <pc:sldLayoutChg chg="addSp delSp modSp add del mod">
          <pc:chgData name="Amanda Christian" userId="0e6fb460-0665-4452-93cc-4a200553181e" providerId="ADAL" clId="{6FD234E4-761E-4299-9266-CDEAF98CC991}" dt="2022-04-27T16:47:42.147" v="96" actId="47"/>
          <pc:sldLayoutMkLst>
            <pc:docMk/>
            <pc:sldMasterMk cId="2976535947" sldId="2147483670"/>
            <pc:sldLayoutMk cId="1915695218" sldId="2147483684"/>
          </pc:sldLayoutMkLst>
          <pc:picChg chg="del">
            <ac:chgData name="Amanda Christian" userId="0e6fb460-0665-4452-93cc-4a200553181e" providerId="ADAL" clId="{6FD234E4-761E-4299-9266-CDEAF98CC991}" dt="2022-04-27T16:42:34.448" v="36" actId="478"/>
            <ac:picMkLst>
              <pc:docMk/>
              <pc:sldMasterMk cId="2976535947" sldId="2147483670"/>
              <pc:sldLayoutMk cId="1915695218" sldId="2147483684"/>
              <ac:picMk id="3" creationId="{5209A780-807C-43B5-BE26-969A0DF07DFE}"/>
            </ac:picMkLst>
          </pc:picChg>
          <pc:picChg chg="add mod ord">
            <ac:chgData name="Amanda Christian" userId="0e6fb460-0665-4452-93cc-4a200553181e" providerId="ADAL" clId="{6FD234E4-761E-4299-9266-CDEAF98CC991}" dt="2022-04-27T16:42:56.527" v="43" actId="167"/>
            <ac:picMkLst>
              <pc:docMk/>
              <pc:sldMasterMk cId="2976535947" sldId="2147483670"/>
              <pc:sldLayoutMk cId="1915695218" sldId="2147483684"/>
              <ac:picMk id="4" creationId="{715E2937-B449-4CCA-B488-F6CC30604A81}"/>
            </ac:picMkLst>
          </pc:picChg>
        </pc:sldLayoutChg>
        <pc:sldLayoutChg chg="addSp delSp modSp add del mod">
          <pc:chgData name="Amanda Christian" userId="0e6fb460-0665-4452-93cc-4a200553181e" providerId="ADAL" clId="{6FD234E4-761E-4299-9266-CDEAF98CC991}" dt="2022-04-27T16:47:42.147" v="96" actId="47"/>
          <pc:sldLayoutMkLst>
            <pc:docMk/>
            <pc:sldMasterMk cId="2976535947" sldId="2147483670"/>
            <pc:sldLayoutMk cId="3984056891" sldId="2147483685"/>
          </pc:sldLayoutMkLst>
          <pc:spChg chg="mod">
            <ac:chgData name="Amanda Christian" userId="0e6fb460-0665-4452-93cc-4a200553181e" providerId="ADAL" clId="{6FD234E4-761E-4299-9266-CDEAF98CC991}" dt="2022-04-27T16:43:35.460" v="52" actId="14100"/>
            <ac:spMkLst>
              <pc:docMk/>
              <pc:sldMasterMk cId="2976535947" sldId="2147483670"/>
              <pc:sldLayoutMk cId="3984056891" sldId="2147483685"/>
              <ac:spMk id="10" creationId="{218190E1-23EA-49EE-8A5D-2AFC3830092A}"/>
            </ac:spMkLst>
          </pc:spChg>
          <pc:picChg chg="add mod ord">
            <ac:chgData name="Amanda Christian" userId="0e6fb460-0665-4452-93cc-4a200553181e" providerId="ADAL" clId="{6FD234E4-761E-4299-9266-CDEAF98CC991}" dt="2022-04-27T16:43:28.496" v="51" actId="167"/>
            <ac:picMkLst>
              <pc:docMk/>
              <pc:sldMasterMk cId="2976535947" sldId="2147483670"/>
              <pc:sldLayoutMk cId="3984056891" sldId="2147483685"/>
              <ac:picMk id="3" creationId="{862478D0-C990-4C92-9814-6F43B1154AA7}"/>
            </ac:picMkLst>
          </pc:picChg>
          <pc:picChg chg="del">
            <ac:chgData name="Amanda Christian" userId="0e6fb460-0665-4452-93cc-4a200553181e" providerId="ADAL" clId="{6FD234E4-761E-4299-9266-CDEAF98CC991}" dt="2022-04-27T16:43:10.964" v="44" actId="478"/>
            <ac:picMkLst>
              <pc:docMk/>
              <pc:sldMasterMk cId="2976535947" sldId="2147483670"/>
              <pc:sldLayoutMk cId="3984056891" sldId="2147483685"/>
              <ac:picMk id="4" creationId="{B8139F67-1152-40B2-B654-78F6EA352D52}"/>
            </ac:picMkLst>
          </pc:picChg>
        </pc:sldLayoutChg>
        <pc:sldLayoutChg chg="addSp delSp modSp add del mod">
          <pc:chgData name="Amanda Christian" userId="0e6fb460-0665-4452-93cc-4a200553181e" providerId="ADAL" clId="{6FD234E4-761E-4299-9266-CDEAF98CC991}" dt="2022-04-27T16:47:42.147" v="96" actId="47"/>
          <pc:sldLayoutMkLst>
            <pc:docMk/>
            <pc:sldMasterMk cId="2976535947" sldId="2147483670"/>
            <pc:sldLayoutMk cId="2994439562" sldId="2147483686"/>
          </pc:sldLayoutMkLst>
          <pc:picChg chg="del">
            <ac:chgData name="Amanda Christian" userId="0e6fb460-0665-4452-93cc-4a200553181e" providerId="ADAL" clId="{6FD234E4-761E-4299-9266-CDEAF98CC991}" dt="2022-04-27T16:43:39.437" v="53" actId="478"/>
            <ac:picMkLst>
              <pc:docMk/>
              <pc:sldMasterMk cId="2976535947" sldId="2147483670"/>
              <pc:sldLayoutMk cId="2994439562" sldId="2147483686"/>
              <ac:picMk id="3" creationId="{7B006F00-0B96-4422-8AB4-63BED94427FB}"/>
            </ac:picMkLst>
          </pc:picChg>
          <pc:picChg chg="add mod ord">
            <ac:chgData name="Amanda Christian" userId="0e6fb460-0665-4452-93cc-4a200553181e" providerId="ADAL" clId="{6FD234E4-761E-4299-9266-CDEAF98CC991}" dt="2022-04-27T16:43:57.849" v="60" actId="167"/>
            <ac:picMkLst>
              <pc:docMk/>
              <pc:sldMasterMk cId="2976535947" sldId="2147483670"/>
              <pc:sldLayoutMk cId="2994439562" sldId="2147483686"/>
              <ac:picMk id="4" creationId="{3CA0878A-9785-475B-93AC-35D0228679E2}"/>
            </ac:picMkLst>
          </pc:picChg>
        </pc:sldLayoutChg>
        <pc:sldLayoutChg chg="addSp delSp modSp add del mod">
          <pc:chgData name="Amanda Christian" userId="0e6fb460-0665-4452-93cc-4a200553181e" providerId="ADAL" clId="{6FD234E4-761E-4299-9266-CDEAF98CC991}" dt="2022-04-27T16:47:42.147" v="96" actId="47"/>
          <pc:sldLayoutMkLst>
            <pc:docMk/>
            <pc:sldMasterMk cId="2976535947" sldId="2147483670"/>
            <pc:sldLayoutMk cId="569512054" sldId="2147483687"/>
          </pc:sldLayoutMkLst>
          <pc:spChg chg="mod">
            <ac:chgData name="Amanda Christian" userId="0e6fb460-0665-4452-93cc-4a200553181e" providerId="ADAL" clId="{6FD234E4-761E-4299-9266-CDEAF98CC991}" dt="2022-04-27T16:44:33.093" v="69" actId="14100"/>
            <ac:spMkLst>
              <pc:docMk/>
              <pc:sldMasterMk cId="2976535947" sldId="2147483670"/>
              <pc:sldLayoutMk cId="569512054" sldId="2147483687"/>
              <ac:spMk id="10" creationId="{218190E1-23EA-49EE-8A5D-2AFC3830092A}"/>
            </ac:spMkLst>
          </pc:spChg>
          <pc:picChg chg="del">
            <ac:chgData name="Amanda Christian" userId="0e6fb460-0665-4452-93cc-4a200553181e" providerId="ADAL" clId="{6FD234E4-761E-4299-9266-CDEAF98CC991}" dt="2022-04-27T16:44:01.507" v="61" actId="478"/>
            <ac:picMkLst>
              <pc:docMk/>
              <pc:sldMasterMk cId="2976535947" sldId="2147483670"/>
              <pc:sldLayoutMk cId="569512054" sldId="2147483687"/>
              <ac:picMk id="3" creationId="{45822D67-F502-4920-9C2B-D920BBB1CCE5}"/>
            </ac:picMkLst>
          </pc:picChg>
          <pc:picChg chg="add mod ord">
            <ac:chgData name="Amanda Christian" userId="0e6fb460-0665-4452-93cc-4a200553181e" providerId="ADAL" clId="{6FD234E4-761E-4299-9266-CDEAF98CC991}" dt="2022-04-27T16:44:15.136" v="68" actId="167"/>
            <ac:picMkLst>
              <pc:docMk/>
              <pc:sldMasterMk cId="2976535947" sldId="2147483670"/>
              <pc:sldLayoutMk cId="569512054" sldId="2147483687"/>
              <ac:picMk id="4" creationId="{06A684A9-D362-4059-82D5-ACCDE941ED26}"/>
            </ac:picMkLst>
          </pc:picChg>
        </pc:sldLayoutChg>
        <pc:sldLayoutChg chg="addSp delSp modSp add del mod">
          <pc:chgData name="Amanda Christian" userId="0e6fb460-0665-4452-93cc-4a200553181e" providerId="ADAL" clId="{6FD234E4-761E-4299-9266-CDEAF98CC991}" dt="2022-04-27T16:47:42.147" v="96" actId="47"/>
          <pc:sldLayoutMkLst>
            <pc:docMk/>
            <pc:sldMasterMk cId="2976535947" sldId="2147483670"/>
            <pc:sldLayoutMk cId="1322491187" sldId="2147483688"/>
          </pc:sldLayoutMkLst>
          <pc:spChg chg="mod">
            <ac:chgData name="Amanda Christian" userId="0e6fb460-0665-4452-93cc-4a200553181e" providerId="ADAL" clId="{6FD234E4-761E-4299-9266-CDEAF98CC991}" dt="2022-04-27T16:44:59.651" v="78" actId="14100"/>
            <ac:spMkLst>
              <pc:docMk/>
              <pc:sldMasterMk cId="2976535947" sldId="2147483670"/>
              <pc:sldLayoutMk cId="1322491187" sldId="2147483688"/>
              <ac:spMk id="10" creationId="{218190E1-23EA-49EE-8A5D-2AFC3830092A}"/>
            </ac:spMkLst>
          </pc:spChg>
          <pc:picChg chg="add mod ord">
            <ac:chgData name="Amanda Christian" userId="0e6fb460-0665-4452-93cc-4a200553181e" providerId="ADAL" clId="{6FD234E4-761E-4299-9266-CDEAF98CC991}" dt="2022-04-27T16:44:54.169" v="77" actId="167"/>
            <ac:picMkLst>
              <pc:docMk/>
              <pc:sldMasterMk cId="2976535947" sldId="2147483670"/>
              <pc:sldLayoutMk cId="1322491187" sldId="2147483688"/>
              <ac:picMk id="3" creationId="{35093EAE-730D-45B0-9710-C76B8463E804}"/>
            </ac:picMkLst>
          </pc:picChg>
          <pc:picChg chg="del">
            <ac:chgData name="Amanda Christian" userId="0e6fb460-0665-4452-93cc-4a200553181e" providerId="ADAL" clId="{6FD234E4-761E-4299-9266-CDEAF98CC991}" dt="2022-04-27T16:44:37.565" v="70" actId="478"/>
            <ac:picMkLst>
              <pc:docMk/>
              <pc:sldMasterMk cId="2976535947" sldId="2147483670"/>
              <pc:sldLayoutMk cId="1322491187" sldId="2147483688"/>
              <ac:picMk id="4" creationId="{5911BD1E-CCCF-4F87-99CB-B1EC24902C09}"/>
            </ac:picMkLst>
          </pc:picChg>
        </pc:sldLayoutChg>
        <pc:sldLayoutChg chg="addSp delSp modSp add del mod">
          <pc:chgData name="Amanda Christian" userId="0e6fb460-0665-4452-93cc-4a200553181e" providerId="ADAL" clId="{6FD234E4-761E-4299-9266-CDEAF98CC991}" dt="2022-04-27T16:47:42.147" v="96" actId="47"/>
          <pc:sldLayoutMkLst>
            <pc:docMk/>
            <pc:sldMasterMk cId="2976535947" sldId="2147483670"/>
            <pc:sldLayoutMk cId="2618208875" sldId="2147483689"/>
          </pc:sldLayoutMkLst>
          <pc:picChg chg="add del mod">
            <ac:chgData name="Amanda Christian" userId="0e6fb460-0665-4452-93cc-4a200553181e" providerId="ADAL" clId="{6FD234E4-761E-4299-9266-CDEAF98CC991}" dt="2022-04-27T16:45:23.283" v="87" actId="478"/>
            <ac:picMkLst>
              <pc:docMk/>
              <pc:sldMasterMk cId="2976535947" sldId="2147483670"/>
              <pc:sldLayoutMk cId="2618208875" sldId="2147483689"/>
              <ac:picMk id="3" creationId="{B8C5A24F-F4B6-4EF0-827E-804C041BDCA5}"/>
            </ac:picMkLst>
          </pc:picChg>
          <pc:picChg chg="del mod">
            <ac:chgData name="Amanda Christian" userId="0e6fb460-0665-4452-93cc-4a200553181e" providerId="ADAL" clId="{6FD234E4-761E-4299-9266-CDEAF98CC991}" dt="2022-04-27T16:45:03.539" v="80" actId="478"/>
            <ac:picMkLst>
              <pc:docMk/>
              <pc:sldMasterMk cId="2976535947" sldId="2147483670"/>
              <pc:sldLayoutMk cId="2618208875" sldId="2147483689"/>
              <ac:picMk id="4" creationId="{7AE0B1CC-C3D7-40A9-AB32-D45D847AE3D9}"/>
            </ac:picMkLst>
          </pc:picChg>
          <pc:picChg chg="add mod ord">
            <ac:chgData name="Amanda Christian" userId="0e6fb460-0665-4452-93cc-4a200553181e" providerId="ADAL" clId="{6FD234E4-761E-4299-9266-CDEAF98CC991}" dt="2022-04-27T16:46:41.070" v="94" actId="167"/>
            <ac:picMkLst>
              <pc:docMk/>
              <pc:sldMasterMk cId="2976535947" sldId="2147483670"/>
              <pc:sldLayoutMk cId="2618208875" sldId="2147483689"/>
              <ac:picMk id="6" creationId="{42FBC24A-54AE-4A25-8CD3-BE31A4CB6706}"/>
            </ac:picMkLst>
          </pc:picChg>
        </pc:sldLayoutChg>
      </pc:sldMasterChg>
    </pc:docChg>
  </pc:docChgLst>
  <pc:docChgLst>
    <pc:chgData name="Amanda Christian" userId="0e6fb460-0665-4452-93cc-4a200553181e" providerId="ADAL" clId="{D3BF66AB-5E01-4842-9BEC-762378C07BCD}"/>
    <pc:docChg chg="addSld delSld modSld modMainMaster">
      <pc:chgData name="Amanda Christian" userId="0e6fb460-0665-4452-93cc-4a200553181e" providerId="ADAL" clId="{D3BF66AB-5E01-4842-9BEC-762378C07BCD}" dt="2023-08-22T17:57:51.821" v="70" actId="680"/>
      <pc:docMkLst>
        <pc:docMk/>
      </pc:docMkLst>
      <pc:sldChg chg="new">
        <pc:chgData name="Amanda Christian" userId="0e6fb460-0665-4452-93cc-4a200553181e" providerId="ADAL" clId="{D3BF66AB-5E01-4842-9BEC-762378C07BCD}" dt="2023-08-22T17:57:13.779" v="61" actId="680"/>
        <pc:sldMkLst>
          <pc:docMk/>
          <pc:sldMk cId="2010968994" sldId="266"/>
        </pc:sldMkLst>
      </pc:sldChg>
      <pc:sldChg chg="new">
        <pc:chgData name="Amanda Christian" userId="0e6fb460-0665-4452-93cc-4a200553181e" providerId="ADAL" clId="{D3BF66AB-5E01-4842-9BEC-762378C07BCD}" dt="2023-08-22T17:57:34.290" v="64" actId="680"/>
        <pc:sldMkLst>
          <pc:docMk/>
          <pc:sldMk cId="285426858" sldId="267"/>
        </pc:sldMkLst>
      </pc:sldChg>
      <pc:sldChg chg="new del">
        <pc:chgData name="Amanda Christian" userId="0e6fb460-0665-4452-93cc-4a200553181e" providerId="ADAL" clId="{D3BF66AB-5E01-4842-9BEC-762378C07BCD}" dt="2023-08-22T17:57:28.588" v="63" actId="47"/>
        <pc:sldMkLst>
          <pc:docMk/>
          <pc:sldMk cId="602799553" sldId="267"/>
        </pc:sldMkLst>
      </pc:sldChg>
      <pc:sldChg chg="new">
        <pc:chgData name="Amanda Christian" userId="0e6fb460-0665-4452-93cc-4a200553181e" providerId="ADAL" clId="{D3BF66AB-5E01-4842-9BEC-762378C07BCD}" dt="2023-08-22T17:57:37.838" v="65" actId="680"/>
        <pc:sldMkLst>
          <pc:docMk/>
          <pc:sldMk cId="1657528554" sldId="268"/>
        </pc:sldMkLst>
      </pc:sldChg>
      <pc:sldChg chg="new">
        <pc:chgData name="Amanda Christian" userId="0e6fb460-0665-4452-93cc-4a200553181e" providerId="ADAL" clId="{D3BF66AB-5E01-4842-9BEC-762378C07BCD}" dt="2023-08-22T17:57:40.883" v="66" actId="680"/>
        <pc:sldMkLst>
          <pc:docMk/>
          <pc:sldMk cId="2536159560" sldId="269"/>
        </pc:sldMkLst>
      </pc:sldChg>
      <pc:sldChg chg="new">
        <pc:chgData name="Amanda Christian" userId="0e6fb460-0665-4452-93cc-4a200553181e" providerId="ADAL" clId="{D3BF66AB-5E01-4842-9BEC-762378C07BCD}" dt="2023-08-22T17:57:43" v="67" actId="680"/>
        <pc:sldMkLst>
          <pc:docMk/>
          <pc:sldMk cId="1654318889" sldId="270"/>
        </pc:sldMkLst>
      </pc:sldChg>
      <pc:sldChg chg="new">
        <pc:chgData name="Amanda Christian" userId="0e6fb460-0665-4452-93cc-4a200553181e" providerId="ADAL" clId="{D3BF66AB-5E01-4842-9BEC-762378C07BCD}" dt="2023-08-22T17:57:47.107" v="68" actId="680"/>
        <pc:sldMkLst>
          <pc:docMk/>
          <pc:sldMk cId="2196804264" sldId="271"/>
        </pc:sldMkLst>
      </pc:sldChg>
      <pc:sldChg chg="new">
        <pc:chgData name="Amanda Christian" userId="0e6fb460-0665-4452-93cc-4a200553181e" providerId="ADAL" clId="{D3BF66AB-5E01-4842-9BEC-762378C07BCD}" dt="2023-08-22T17:57:49.991" v="69" actId="680"/>
        <pc:sldMkLst>
          <pc:docMk/>
          <pc:sldMk cId="1515299899" sldId="272"/>
        </pc:sldMkLst>
      </pc:sldChg>
      <pc:sldChg chg="new">
        <pc:chgData name="Amanda Christian" userId="0e6fb460-0665-4452-93cc-4a200553181e" providerId="ADAL" clId="{D3BF66AB-5E01-4842-9BEC-762378C07BCD}" dt="2023-08-22T17:57:51.821" v="70" actId="680"/>
        <pc:sldMkLst>
          <pc:docMk/>
          <pc:sldMk cId="3121515016" sldId="273"/>
        </pc:sldMkLst>
      </pc:sldChg>
      <pc:sldMasterChg chg="addSldLayout modSldLayout">
        <pc:chgData name="Amanda Christian" userId="0e6fb460-0665-4452-93cc-4a200553181e" providerId="ADAL" clId="{D3BF66AB-5E01-4842-9BEC-762378C07BCD}" dt="2023-08-22T17:57:01.622" v="60" actId="14100"/>
        <pc:sldMasterMkLst>
          <pc:docMk/>
          <pc:sldMasterMk cId="2976535947" sldId="2147483670"/>
        </pc:sldMasterMkLst>
        <pc:sldLayoutChg chg="modSp mod">
          <pc:chgData name="Amanda Christian" userId="0e6fb460-0665-4452-93cc-4a200553181e" providerId="ADAL" clId="{D3BF66AB-5E01-4842-9BEC-762378C07BCD}" dt="2023-08-22T17:51:06.542" v="6" actId="207"/>
          <pc:sldLayoutMkLst>
            <pc:docMk/>
            <pc:sldMasterMk cId="2976535947" sldId="2147483670"/>
            <pc:sldLayoutMk cId="2368377059" sldId="2147483683"/>
          </pc:sldLayoutMkLst>
          <pc:spChg chg="mod">
            <ac:chgData name="Amanda Christian" userId="0e6fb460-0665-4452-93cc-4a200553181e" providerId="ADAL" clId="{D3BF66AB-5E01-4842-9BEC-762378C07BCD}" dt="2023-08-22T17:51:06.542" v="6" actId="207"/>
            <ac:spMkLst>
              <pc:docMk/>
              <pc:sldMasterMk cId="2976535947" sldId="2147483670"/>
              <pc:sldLayoutMk cId="2368377059" sldId="2147483683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0:58.576" v="4" actId="14826"/>
            <ac:picMkLst>
              <pc:docMk/>
              <pc:sldMasterMk cId="2976535947" sldId="2147483670"/>
              <pc:sldLayoutMk cId="2368377059" sldId="2147483683"/>
              <ac:picMk id="3" creationId="{4F4123EB-CA6E-4979-8E01-302312D1EDC5}"/>
            </ac:picMkLst>
          </pc:picChg>
        </pc:sldLayoutChg>
        <pc:sldLayoutChg chg="modSp mod">
          <pc:chgData name="Amanda Christian" userId="0e6fb460-0665-4452-93cc-4a200553181e" providerId="ADAL" clId="{D3BF66AB-5E01-4842-9BEC-762378C07BCD}" dt="2023-08-22T17:51:35.673" v="9" actId="14100"/>
          <pc:sldLayoutMkLst>
            <pc:docMk/>
            <pc:sldMasterMk cId="2976535947" sldId="2147483670"/>
            <pc:sldLayoutMk cId="1915695218" sldId="2147483684"/>
          </pc:sldLayoutMkLst>
          <pc:spChg chg="mod">
            <ac:chgData name="Amanda Christian" userId="0e6fb460-0665-4452-93cc-4a200553181e" providerId="ADAL" clId="{D3BF66AB-5E01-4842-9BEC-762378C07BCD}" dt="2023-08-22T17:51:35.673" v="9" actId="14100"/>
            <ac:spMkLst>
              <pc:docMk/>
              <pc:sldMasterMk cId="2976535947" sldId="2147483670"/>
              <pc:sldLayoutMk cId="1915695218" sldId="2147483684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1:27.630" v="7" actId="14826"/>
            <ac:picMkLst>
              <pc:docMk/>
              <pc:sldMasterMk cId="2976535947" sldId="2147483670"/>
              <pc:sldLayoutMk cId="1915695218" sldId="2147483684"/>
              <ac:picMk id="4" creationId="{715E2937-B449-4CCA-B488-F6CC30604A81}"/>
            </ac:picMkLst>
          </pc:picChg>
        </pc:sldLayoutChg>
        <pc:sldLayoutChg chg="modSp mod">
          <pc:chgData name="Amanda Christian" userId="0e6fb460-0665-4452-93cc-4a200553181e" providerId="ADAL" clId="{D3BF66AB-5E01-4842-9BEC-762378C07BCD}" dt="2023-08-22T17:51:57.710" v="12" actId="14100"/>
          <pc:sldLayoutMkLst>
            <pc:docMk/>
            <pc:sldMasterMk cId="2976535947" sldId="2147483670"/>
            <pc:sldLayoutMk cId="3984056891" sldId="2147483685"/>
          </pc:sldLayoutMkLst>
          <pc:spChg chg="mod">
            <ac:chgData name="Amanda Christian" userId="0e6fb460-0665-4452-93cc-4a200553181e" providerId="ADAL" clId="{D3BF66AB-5E01-4842-9BEC-762378C07BCD}" dt="2023-08-22T17:51:57.710" v="12" actId="14100"/>
            <ac:spMkLst>
              <pc:docMk/>
              <pc:sldMasterMk cId="2976535947" sldId="2147483670"/>
              <pc:sldLayoutMk cId="3984056891" sldId="2147483685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1:49.180" v="10" actId="14826"/>
            <ac:picMkLst>
              <pc:docMk/>
              <pc:sldMasterMk cId="2976535947" sldId="2147483670"/>
              <pc:sldLayoutMk cId="3984056891" sldId="2147483685"/>
              <ac:picMk id="3" creationId="{862478D0-C990-4C92-9814-6F43B1154AA7}"/>
            </ac:picMkLst>
          </pc:picChg>
        </pc:sldLayoutChg>
        <pc:sldLayoutChg chg="modSp">
          <pc:chgData name="Amanda Christian" userId="0e6fb460-0665-4452-93cc-4a200553181e" providerId="ADAL" clId="{D3BF66AB-5E01-4842-9BEC-762378C07BCD}" dt="2023-08-22T17:52:12.586" v="13" actId="14826"/>
          <pc:sldLayoutMkLst>
            <pc:docMk/>
            <pc:sldMasterMk cId="2976535947" sldId="2147483670"/>
            <pc:sldLayoutMk cId="2994439562" sldId="2147483686"/>
          </pc:sldLayoutMkLst>
          <pc:picChg chg="mod">
            <ac:chgData name="Amanda Christian" userId="0e6fb460-0665-4452-93cc-4a200553181e" providerId="ADAL" clId="{D3BF66AB-5E01-4842-9BEC-762378C07BCD}" dt="2023-08-22T17:52:12.586" v="13" actId="14826"/>
            <ac:picMkLst>
              <pc:docMk/>
              <pc:sldMasterMk cId="2976535947" sldId="2147483670"/>
              <pc:sldLayoutMk cId="2994439562" sldId="2147483686"/>
              <ac:picMk id="4" creationId="{3CA0878A-9785-475B-93AC-35D0228679E2}"/>
            </ac:picMkLst>
          </pc:picChg>
        </pc:sldLayoutChg>
        <pc:sldLayoutChg chg="modSp mod">
          <pc:chgData name="Amanda Christian" userId="0e6fb460-0665-4452-93cc-4a200553181e" providerId="ADAL" clId="{D3BF66AB-5E01-4842-9BEC-762378C07BCD}" dt="2023-08-22T17:53:17.338" v="21" actId="14100"/>
          <pc:sldLayoutMkLst>
            <pc:docMk/>
            <pc:sldMasterMk cId="2976535947" sldId="2147483670"/>
            <pc:sldLayoutMk cId="569512054" sldId="2147483687"/>
          </pc:sldLayoutMkLst>
          <pc:spChg chg="mod">
            <ac:chgData name="Amanda Christian" userId="0e6fb460-0665-4452-93cc-4a200553181e" providerId="ADAL" clId="{D3BF66AB-5E01-4842-9BEC-762378C07BCD}" dt="2023-08-22T17:53:17.338" v="21" actId="14100"/>
            <ac:spMkLst>
              <pc:docMk/>
              <pc:sldMasterMk cId="2976535947" sldId="2147483670"/>
              <pc:sldLayoutMk cId="569512054" sldId="2147483687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3:00.703" v="17" actId="1076"/>
            <ac:picMkLst>
              <pc:docMk/>
              <pc:sldMasterMk cId="2976535947" sldId="2147483670"/>
              <pc:sldLayoutMk cId="569512054" sldId="2147483687"/>
              <ac:picMk id="4" creationId="{06A684A9-D362-4059-82D5-ACCDE941ED26}"/>
            </ac:picMkLst>
          </pc:picChg>
        </pc:sldLayoutChg>
        <pc:sldLayoutChg chg="modSp">
          <pc:chgData name="Amanda Christian" userId="0e6fb460-0665-4452-93cc-4a200553181e" providerId="ADAL" clId="{D3BF66AB-5E01-4842-9BEC-762378C07BCD}" dt="2023-08-22T17:53:30.401" v="22" actId="14826"/>
          <pc:sldLayoutMkLst>
            <pc:docMk/>
            <pc:sldMasterMk cId="2976535947" sldId="2147483670"/>
            <pc:sldLayoutMk cId="1322491187" sldId="2147483688"/>
          </pc:sldLayoutMkLst>
          <pc:picChg chg="mod">
            <ac:chgData name="Amanda Christian" userId="0e6fb460-0665-4452-93cc-4a200553181e" providerId="ADAL" clId="{D3BF66AB-5E01-4842-9BEC-762378C07BCD}" dt="2023-08-22T17:53:30.401" v="22" actId="14826"/>
            <ac:picMkLst>
              <pc:docMk/>
              <pc:sldMasterMk cId="2976535947" sldId="2147483670"/>
              <pc:sldLayoutMk cId="1322491187" sldId="2147483688"/>
              <ac:picMk id="3" creationId="{35093EAE-730D-45B0-9710-C76B8463E804}"/>
            </ac:picMkLst>
          </pc:picChg>
        </pc:sldLayoutChg>
        <pc:sldLayoutChg chg="modSp mod">
          <pc:chgData name="Amanda Christian" userId="0e6fb460-0665-4452-93cc-4a200553181e" providerId="ADAL" clId="{D3BF66AB-5E01-4842-9BEC-762378C07BCD}" dt="2023-08-22T17:53:57.164" v="26" actId="207"/>
          <pc:sldLayoutMkLst>
            <pc:docMk/>
            <pc:sldMasterMk cId="2976535947" sldId="2147483670"/>
            <pc:sldLayoutMk cId="2618208875" sldId="2147483689"/>
          </pc:sldLayoutMkLst>
          <pc:spChg chg="mod">
            <ac:chgData name="Amanda Christian" userId="0e6fb460-0665-4452-93cc-4a200553181e" providerId="ADAL" clId="{D3BF66AB-5E01-4842-9BEC-762378C07BCD}" dt="2023-08-22T17:53:57.164" v="26" actId="207"/>
            <ac:spMkLst>
              <pc:docMk/>
              <pc:sldMasterMk cId="2976535947" sldId="2147483670"/>
              <pc:sldLayoutMk cId="2618208875" sldId="2147483689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3:42.125" v="23" actId="14826"/>
            <ac:picMkLst>
              <pc:docMk/>
              <pc:sldMasterMk cId="2976535947" sldId="2147483670"/>
              <pc:sldLayoutMk cId="2618208875" sldId="2147483689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4:26.170" v="32" actId="207"/>
          <pc:sldLayoutMkLst>
            <pc:docMk/>
            <pc:sldMasterMk cId="2976535947" sldId="2147483670"/>
            <pc:sldLayoutMk cId="1740386601" sldId="2147483690"/>
          </pc:sldLayoutMkLst>
          <pc:spChg chg="mod">
            <ac:chgData name="Amanda Christian" userId="0e6fb460-0665-4452-93cc-4a200553181e" providerId="ADAL" clId="{D3BF66AB-5E01-4842-9BEC-762378C07BCD}" dt="2023-08-22T17:54:26.170" v="32" actId="207"/>
            <ac:spMkLst>
              <pc:docMk/>
              <pc:sldMasterMk cId="2976535947" sldId="2147483670"/>
              <pc:sldLayoutMk cId="1740386601" sldId="2147483690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4:13.306" v="28" actId="14826"/>
            <ac:picMkLst>
              <pc:docMk/>
              <pc:sldMasterMk cId="2976535947" sldId="2147483670"/>
              <pc:sldLayoutMk cId="1740386601" sldId="2147483690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4:52.031" v="37" actId="207"/>
          <pc:sldLayoutMkLst>
            <pc:docMk/>
            <pc:sldMasterMk cId="2976535947" sldId="2147483670"/>
            <pc:sldLayoutMk cId="2218337803" sldId="2147483691"/>
          </pc:sldLayoutMkLst>
          <pc:spChg chg="mod">
            <ac:chgData name="Amanda Christian" userId="0e6fb460-0665-4452-93cc-4a200553181e" providerId="ADAL" clId="{D3BF66AB-5E01-4842-9BEC-762378C07BCD}" dt="2023-08-22T17:54:52.031" v="37" actId="207"/>
            <ac:spMkLst>
              <pc:docMk/>
              <pc:sldMasterMk cId="2976535947" sldId="2147483670"/>
              <pc:sldLayoutMk cId="2218337803" sldId="2147483691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4:38.658" v="34" actId="14826"/>
            <ac:picMkLst>
              <pc:docMk/>
              <pc:sldMasterMk cId="2976535947" sldId="2147483670"/>
              <pc:sldLayoutMk cId="2218337803" sldId="2147483691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5:15.066" v="41" actId="14100"/>
          <pc:sldLayoutMkLst>
            <pc:docMk/>
            <pc:sldMasterMk cId="2976535947" sldId="2147483670"/>
            <pc:sldLayoutMk cId="1263433151" sldId="2147483692"/>
          </pc:sldLayoutMkLst>
          <pc:spChg chg="mod">
            <ac:chgData name="Amanda Christian" userId="0e6fb460-0665-4452-93cc-4a200553181e" providerId="ADAL" clId="{D3BF66AB-5E01-4842-9BEC-762378C07BCD}" dt="2023-08-22T17:55:15.066" v="41" actId="14100"/>
            <ac:spMkLst>
              <pc:docMk/>
              <pc:sldMasterMk cId="2976535947" sldId="2147483670"/>
              <pc:sldLayoutMk cId="1263433151" sldId="2147483692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5:08.426" v="39" actId="14826"/>
            <ac:picMkLst>
              <pc:docMk/>
              <pc:sldMasterMk cId="2976535947" sldId="2147483670"/>
              <pc:sldLayoutMk cId="1263433151" sldId="2147483692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5:34.802" v="44" actId="14100"/>
          <pc:sldLayoutMkLst>
            <pc:docMk/>
            <pc:sldMasterMk cId="2976535947" sldId="2147483670"/>
            <pc:sldLayoutMk cId="3091821388" sldId="2147483693"/>
          </pc:sldLayoutMkLst>
          <pc:spChg chg="mod">
            <ac:chgData name="Amanda Christian" userId="0e6fb460-0665-4452-93cc-4a200553181e" providerId="ADAL" clId="{D3BF66AB-5E01-4842-9BEC-762378C07BCD}" dt="2023-08-22T17:55:34.802" v="44" actId="14100"/>
            <ac:spMkLst>
              <pc:docMk/>
              <pc:sldMasterMk cId="2976535947" sldId="2147483670"/>
              <pc:sldLayoutMk cId="3091821388" sldId="2147483693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5:29.761" v="43" actId="14826"/>
            <ac:picMkLst>
              <pc:docMk/>
              <pc:sldMasterMk cId="2976535947" sldId="2147483670"/>
              <pc:sldLayoutMk cId="3091821388" sldId="2147483693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5:57.983" v="48" actId="14100"/>
          <pc:sldLayoutMkLst>
            <pc:docMk/>
            <pc:sldMasterMk cId="2976535947" sldId="2147483670"/>
            <pc:sldLayoutMk cId="3275393383" sldId="2147483694"/>
          </pc:sldLayoutMkLst>
          <pc:spChg chg="mod">
            <ac:chgData name="Amanda Christian" userId="0e6fb460-0665-4452-93cc-4a200553181e" providerId="ADAL" clId="{D3BF66AB-5E01-4842-9BEC-762378C07BCD}" dt="2023-08-22T17:55:57.983" v="48" actId="14100"/>
            <ac:spMkLst>
              <pc:docMk/>
              <pc:sldMasterMk cId="2976535947" sldId="2147483670"/>
              <pc:sldLayoutMk cId="3275393383" sldId="2147483694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5:45.926" v="46" actId="14826"/>
            <ac:picMkLst>
              <pc:docMk/>
              <pc:sldMasterMk cId="2976535947" sldId="2147483670"/>
              <pc:sldLayoutMk cId="3275393383" sldId="2147483694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6:18.660" v="52" actId="14100"/>
          <pc:sldLayoutMkLst>
            <pc:docMk/>
            <pc:sldMasterMk cId="2976535947" sldId="2147483670"/>
            <pc:sldLayoutMk cId="805668871" sldId="2147483695"/>
          </pc:sldLayoutMkLst>
          <pc:spChg chg="mod">
            <ac:chgData name="Amanda Christian" userId="0e6fb460-0665-4452-93cc-4a200553181e" providerId="ADAL" clId="{D3BF66AB-5E01-4842-9BEC-762378C07BCD}" dt="2023-08-22T17:56:18.660" v="52" actId="14100"/>
            <ac:spMkLst>
              <pc:docMk/>
              <pc:sldMasterMk cId="2976535947" sldId="2147483670"/>
              <pc:sldLayoutMk cId="805668871" sldId="2147483695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6:10.003" v="50" actId="14826"/>
            <ac:picMkLst>
              <pc:docMk/>
              <pc:sldMasterMk cId="2976535947" sldId="2147483670"/>
              <pc:sldLayoutMk cId="805668871" sldId="2147483695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6:42.098" v="56" actId="14100"/>
          <pc:sldLayoutMkLst>
            <pc:docMk/>
            <pc:sldMasterMk cId="2976535947" sldId="2147483670"/>
            <pc:sldLayoutMk cId="2220064202" sldId="2147483696"/>
          </pc:sldLayoutMkLst>
          <pc:spChg chg="mod">
            <ac:chgData name="Amanda Christian" userId="0e6fb460-0665-4452-93cc-4a200553181e" providerId="ADAL" clId="{D3BF66AB-5E01-4842-9BEC-762378C07BCD}" dt="2023-08-22T17:56:42.098" v="56" actId="14100"/>
            <ac:spMkLst>
              <pc:docMk/>
              <pc:sldMasterMk cId="2976535947" sldId="2147483670"/>
              <pc:sldLayoutMk cId="2220064202" sldId="2147483696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6:31.524" v="54" actId="14826"/>
            <ac:picMkLst>
              <pc:docMk/>
              <pc:sldMasterMk cId="2976535947" sldId="2147483670"/>
              <pc:sldLayoutMk cId="2220064202" sldId="2147483696"/>
              <ac:picMk id="6" creationId="{42FBC24A-54AE-4A25-8CD3-BE31A4CB6706}"/>
            </ac:picMkLst>
          </pc:picChg>
        </pc:sldLayoutChg>
        <pc:sldLayoutChg chg="modSp add mod modTransition">
          <pc:chgData name="Amanda Christian" userId="0e6fb460-0665-4452-93cc-4a200553181e" providerId="ADAL" clId="{D3BF66AB-5E01-4842-9BEC-762378C07BCD}" dt="2023-08-22T17:57:01.622" v="60" actId="14100"/>
          <pc:sldLayoutMkLst>
            <pc:docMk/>
            <pc:sldMasterMk cId="2976535947" sldId="2147483670"/>
            <pc:sldLayoutMk cId="323120496" sldId="2147483697"/>
          </pc:sldLayoutMkLst>
          <pc:spChg chg="mod">
            <ac:chgData name="Amanda Christian" userId="0e6fb460-0665-4452-93cc-4a200553181e" providerId="ADAL" clId="{D3BF66AB-5E01-4842-9BEC-762378C07BCD}" dt="2023-08-22T17:57:01.622" v="60" actId="14100"/>
            <ac:spMkLst>
              <pc:docMk/>
              <pc:sldMasterMk cId="2976535947" sldId="2147483670"/>
              <pc:sldLayoutMk cId="323120496" sldId="2147483697"/>
              <ac:spMk id="10" creationId="{218190E1-23EA-49EE-8A5D-2AFC3830092A}"/>
            </ac:spMkLst>
          </pc:spChg>
          <pc:picChg chg="mod">
            <ac:chgData name="Amanda Christian" userId="0e6fb460-0665-4452-93cc-4a200553181e" providerId="ADAL" clId="{D3BF66AB-5E01-4842-9BEC-762378C07BCD}" dt="2023-08-22T17:56:53.511" v="58" actId="14826"/>
            <ac:picMkLst>
              <pc:docMk/>
              <pc:sldMasterMk cId="2976535947" sldId="2147483670"/>
              <pc:sldLayoutMk cId="323120496" sldId="2147483697"/>
              <ac:picMk id="6" creationId="{42FBC24A-54AE-4A25-8CD3-BE31A4CB6706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83D7CA-E20B-48F4-A176-FE30A9EA33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732FC-3731-47AB-9085-DBC92DCBAF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65AEF-9F97-4D2D-B220-522E04479225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DFE9B-480D-474D-9F5A-E023D309E8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F7739-06DD-4A9F-809C-2211CE2FF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239D0-A246-4BBC-847B-C48A0197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92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EDA-0AAA-4300-94B3-A56027A8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E227-042B-4EEB-B63D-76E7AD53F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174" y="1939925"/>
            <a:ext cx="11829654" cy="4552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080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4"/>
            <a:ext cx="13715998" cy="685639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3429000"/>
            <a:ext cx="13715997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3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04"/>
            <a:ext cx="13715996" cy="685639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3094182"/>
            <a:ext cx="6714837" cy="376381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3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04"/>
            <a:ext cx="13715996" cy="68563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623127"/>
            <a:ext cx="6714837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821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804"/>
            <a:ext cx="13715994" cy="68563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1927" y="2623127"/>
            <a:ext cx="6724073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9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804"/>
            <a:ext cx="13715994" cy="68563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623127"/>
            <a:ext cx="6714835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68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804"/>
            <a:ext cx="13715992" cy="68563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1927" y="2623127"/>
            <a:ext cx="6724073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64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804"/>
            <a:ext cx="13715992" cy="6856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623127"/>
            <a:ext cx="6724072" cy="42348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123EB-CA6E-4979-8E01-302312D1ED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0" y="2724727"/>
            <a:ext cx="6858000" cy="381461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7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E2937-B449-4CCA-B488-F6CC30604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022" y="2298700"/>
            <a:ext cx="6860022" cy="45593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9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478D0-C990-4C92-9814-6F43B1154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6810" y="2299855"/>
            <a:ext cx="6857167" cy="455734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5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0878A-9785-475B-93AC-35D022867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8700"/>
            <a:ext cx="6857167" cy="45593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3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684A9-D362-4059-82D5-ACCDE941E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3" y="0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022" y="2687782"/>
            <a:ext cx="6860022" cy="3842327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1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3EAE-730D-45B0-9710-C76B8463E8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431137"/>
            <a:ext cx="9135207" cy="344609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9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4"/>
            <a:ext cx="13716000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3429000"/>
            <a:ext cx="9144000" cy="342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0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eboo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BC24A-54AE-4A25-8CD3-BE31A4CB6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4"/>
            <a:ext cx="13715998" cy="68563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8190E1-23EA-49EE-8A5D-2AFC38300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075709"/>
            <a:ext cx="6858000" cy="378229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8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365126"/>
            <a:ext cx="11830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825625"/>
            <a:ext cx="11830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6356351"/>
            <a:ext cx="4629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3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7928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8F261-E5B3-4A2E-BCFC-F0EB241B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624568"/>
            <a:ext cx="4237264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Create Custom Images for Twitter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0EEDA-086C-46C2-9823-4850E17CC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0787" y="624568"/>
            <a:ext cx="6472235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/>
              <a:t>Enter class date and time on the slide in the text box</a:t>
            </a:r>
          </a:p>
          <a:p>
            <a:r>
              <a:rPr lang="en-US" sz="2500" dirty="0"/>
              <a:t>Save the slide as an image file:</a:t>
            </a:r>
          </a:p>
          <a:p>
            <a:pPr lvl="1"/>
            <a:r>
              <a:rPr lang="en-US" sz="2500" dirty="0"/>
              <a:t>Select the slide you would like to use</a:t>
            </a:r>
          </a:p>
          <a:p>
            <a:pPr lvl="1"/>
            <a:r>
              <a:rPr lang="en-US" sz="2500" dirty="0"/>
              <a:t>File &gt;</a:t>
            </a:r>
          </a:p>
          <a:p>
            <a:pPr lvl="1"/>
            <a:r>
              <a:rPr lang="en-US" sz="2500" dirty="0"/>
              <a:t>Export &gt;</a:t>
            </a:r>
          </a:p>
          <a:p>
            <a:pPr lvl="1"/>
            <a:r>
              <a:rPr lang="en-US" sz="2500" dirty="0"/>
              <a:t>Change File Type &gt;</a:t>
            </a:r>
          </a:p>
          <a:p>
            <a:pPr lvl="1"/>
            <a:r>
              <a:rPr lang="en-US" sz="2500" dirty="0"/>
              <a:t>[Image File Types] PNG Portable Network Graphics &gt;</a:t>
            </a:r>
          </a:p>
          <a:p>
            <a:pPr lvl="1"/>
            <a:r>
              <a:rPr lang="en-US" sz="2500" dirty="0"/>
              <a:t>Save As &gt;</a:t>
            </a:r>
          </a:p>
          <a:p>
            <a:pPr lvl="1"/>
            <a:r>
              <a:rPr lang="en-US" sz="2500"/>
              <a:t>Just this one</a:t>
            </a:r>
          </a:p>
          <a:p>
            <a:r>
              <a:rPr lang="en-US" sz="2500"/>
              <a:t>Post </a:t>
            </a:r>
            <a:r>
              <a:rPr lang="en-US" sz="2500" dirty="0"/>
              <a:t>to Twitter and include registration information in the body of your post</a:t>
            </a:r>
          </a:p>
        </p:txBody>
      </p:sp>
    </p:spTree>
    <p:extLst>
      <p:ext uri="{BB962C8B-B14F-4D97-AF65-F5344CB8AC3E}">
        <p14:creationId xmlns:p14="http://schemas.microsoft.com/office/powerpoint/2010/main" val="142912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BC3C1-DD7F-64C4-ADEF-66EEA996A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DA945A-539F-137E-D07D-0AA0AF780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2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E0375D-7E30-D915-4F0B-E1B04DFEF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59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EEE061-443E-C3D8-A2C2-DD87469C1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1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830BDA-DF7A-20F2-E125-485E37BDE9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0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AC97F8-68C8-48B5-A656-77601A336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99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349DC3-009E-E48A-A076-01AE9AB5E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230DCD-9880-4224-936B-A440095AB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3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C51EBC-96A0-4216-B281-46F727A42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8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CDD857-4310-4A00-9189-4D7D66D77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447622-81D5-4F43-9757-305E38DFDC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4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8F0492-8F6F-4AF1-8713-3458A2B45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333AE1-C434-4B05-B577-0077090B0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3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21E3A2-C98E-4A8E-B9B8-C00ADCDEE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5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D8C82D-B24C-81CE-E98F-5293B8929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6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70</Words>
  <Application>Microsoft Office PowerPoint</Application>
  <PresentationFormat>Custom</PresentationFormat>
  <Paragraphs>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Create Custom Images for Twitter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Custom Images for Facebook</dc:title>
  <dc:creator>Amanda Christian</dc:creator>
  <cp:lastModifiedBy>Amanda Christian</cp:lastModifiedBy>
  <cp:revision>2</cp:revision>
  <dcterms:created xsi:type="dcterms:W3CDTF">2022-04-27T16:28:45Z</dcterms:created>
  <dcterms:modified xsi:type="dcterms:W3CDTF">2023-08-23T15:47:50Z</dcterms:modified>
</cp:coreProperties>
</file>